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handoutMasterIdLst>
    <p:handoutMasterId r:id="rId110"/>
  </p:handoutMasterIdLst>
  <p:sldIdLst>
    <p:sldId id="1979" r:id="rId4"/>
    <p:sldId id="1982" r:id="rId6"/>
    <p:sldId id="2310" r:id="rId7"/>
    <p:sldId id="1983" r:id="rId8"/>
    <p:sldId id="2226" r:id="rId9"/>
    <p:sldId id="2438" r:id="rId10"/>
    <p:sldId id="2439" r:id="rId11"/>
    <p:sldId id="2440" r:id="rId12"/>
    <p:sldId id="2441" r:id="rId13"/>
    <p:sldId id="2442" r:id="rId14"/>
    <p:sldId id="2443" r:id="rId15"/>
    <p:sldId id="2444" r:id="rId16"/>
    <p:sldId id="2445" r:id="rId17"/>
    <p:sldId id="2446" r:id="rId18"/>
    <p:sldId id="2447" r:id="rId19"/>
    <p:sldId id="2448" r:id="rId20"/>
    <p:sldId id="2449" r:id="rId21"/>
    <p:sldId id="2450" r:id="rId22"/>
    <p:sldId id="2451" r:id="rId23"/>
    <p:sldId id="2462" r:id="rId24"/>
    <p:sldId id="2452" r:id="rId25"/>
    <p:sldId id="2453" r:id="rId26"/>
    <p:sldId id="2454" r:id="rId27"/>
    <p:sldId id="2455" r:id="rId28"/>
    <p:sldId id="2456" r:id="rId29"/>
    <p:sldId id="2457" r:id="rId30"/>
    <p:sldId id="2458" r:id="rId31"/>
    <p:sldId id="2459" r:id="rId32"/>
    <p:sldId id="2460" r:id="rId33"/>
    <p:sldId id="2463" r:id="rId34"/>
    <p:sldId id="2464" r:id="rId35"/>
    <p:sldId id="2465" r:id="rId36"/>
    <p:sldId id="2466" r:id="rId37"/>
    <p:sldId id="2467" r:id="rId38"/>
    <p:sldId id="2468" r:id="rId39"/>
    <p:sldId id="2469" r:id="rId40"/>
    <p:sldId id="2492" r:id="rId41"/>
    <p:sldId id="2470" r:id="rId42"/>
    <p:sldId id="2471" r:id="rId43"/>
    <p:sldId id="2472" r:id="rId44"/>
    <p:sldId id="2473" r:id="rId45"/>
    <p:sldId id="2474" r:id="rId46"/>
    <p:sldId id="2475" r:id="rId47"/>
    <p:sldId id="2477" r:id="rId48"/>
    <p:sldId id="2478" r:id="rId49"/>
    <p:sldId id="2479" r:id="rId50"/>
    <p:sldId id="2480" r:id="rId51"/>
    <p:sldId id="2493" r:id="rId52"/>
    <p:sldId id="2481" r:id="rId53"/>
    <p:sldId id="2482" r:id="rId54"/>
    <p:sldId id="2483" r:id="rId55"/>
    <p:sldId id="2484" r:id="rId56"/>
    <p:sldId id="2485" r:id="rId57"/>
    <p:sldId id="2486" r:id="rId58"/>
    <p:sldId id="2487" r:id="rId59"/>
    <p:sldId id="2488" r:id="rId60"/>
    <p:sldId id="2489" r:id="rId61"/>
    <p:sldId id="2494" r:id="rId62"/>
    <p:sldId id="2490" r:id="rId63"/>
    <p:sldId id="2491" r:id="rId64"/>
    <p:sldId id="2495" r:id="rId65"/>
    <p:sldId id="2496" r:id="rId66"/>
    <p:sldId id="2497" r:id="rId67"/>
    <p:sldId id="2498" r:id="rId68"/>
    <p:sldId id="2499" r:id="rId69"/>
    <p:sldId id="2500" r:id="rId70"/>
    <p:sldId id="2501" r:id="rId71"/>
    <p:sldId id="2502" r:id="rId72"/>
    <p:sldId id="2503" r:id="rId73"/>
    <p:sldId id="2533" r:id="rId74"/>
    <p:sldId id="2505" r:id="rId75"/>
    <p:sldId id="2506" r:id="rId76"/>
    <p:sldId id="2507" r:id="rId77"/>
    <p:sldId id="2508" r:id="rId78"/>
    <p:sldId id="2509" r:id="rId79"/>
    <p:sldId id="2510" r:id="rId80"/>
    <p:sldId id="2511" r:id="rId81"/>
    <p:sldId id="2512" r:id="rId82"/>
    <p:sldId id="2513" r:id="rId83"/>
    <p:sldId id="2514" r:id="rId84"/>
    <p:sldId id="2515" r:id="rId85"/>
    <p:sldId id="2516" r:id="rId86"/>
    <p:sldId id="2517" r:id="rId87"/>
    <p:sldId id="2518" r:id="rId88"/>
    <p:sldId id="2519" r:id="rId89"/>
    <p:sldId id="2520" r:id="rId90"/>
    <p:sldId id="2521" r:id="rId91"/>
    <p:sldId id="2522" r:id="rId92"/>
    <p:sldId id="2523" r:id="rId93"/>
    <p:sldId id="2524" r:id="rId94"/>
    <p:sldId id="2525" r:id="rId95"/>
    <p:sldId id="2526" r:id="rId96"/>
    <p:sldId id="2529" r:id="rId97"/>
    <p:sldId id="2534" r:id="rId98"/>
    <p:sldId id="2535" r:id="rId99"/>
    <p:sldId id="2536" r:id="rId100"/>
    <p:sldId id="2537" r:id="rId101"/>
    <p:sldId id="2538" r:id="rId102"/>
    <p:sldId id="2539" r:id="rId103"/>
    <p:sldId id="2540" r:id="rId104"/>
    <p:sldId id="2541" r:id="rId105"/>
    <p:sldId id="2542" r:id="rId106"/>
    <p:sldId id="2543" r:id="rId107"/>
    <p:sldId id="2544" r:id="rId108"/>
    <p:sldId id="2225" r:id="rId109"/>
  </p:sldIdLst>
  <p:sldSz cx="12190095" cy="6859270"/>
  <p:notesSz cx="6858000" cy="9144000"/>
  <p:custDataLst>
    <p:tags r:id="rId115"/>
  </p:custDataLst>
  <p:defaultTex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09" userDrawn="1">
          <p15:clr>
            <a:srgbClr val="A4A3A4"/>
          </p15:clr>
        </p15:guide>
        <p15:guide id="2" pos="768" userDrawn="1">
          <p15:clr>
            <a:srgbClr val="A4A3A4"/>
          </p15:clr>
        </p15:guide>
        <p15:guide id="3" pos="645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薛蒙蒙" initials="xmm" lastIdx="10" clrIdx="0"/>
  <p:cmAuthor id="0" name="Mia Vida Villanueva" initials="MVV" lastIdx="1" clrIdx="0"/>
  <p:cmAuthor id="7" name="1206988966@qq.com" initials="1" lastIdx="1" clrIdx="2"/>
  <p:cmAuthor id="8" name="姜伟光" initials="姜" lastIdx="1" clrIdx="0"/>
  <p:cmAuthor id="2" name="作者" initials="A" lastIdx="1" clrIdx="1"/>
  <p:cmAuthor id="3" name="lenovo" initials="l" lastIdx="6" clrIdx="2"/>
  <p:cmAuthor id="4" name="Administrator" initials="A" lastIdx="4" clrIdx="3"/>
  <p:cmAuthor id="5" name="宋洁然" initials="宋" lastIdx="2" clrIdx="1"/>
  <p:cmAuthor id="6" name="ming qiu" initials="m"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1369B2"/>
    <a:srgbClr val="FF0000"/>
    <a:srgbClr val="FFCA08"/>
    <a:srgbClr val="76C0DD"/>
    <a:srgbClr val="FAFAFA"/>
    <a:srgbClr val="F2F2F2"/>
    <a:srgbClr val="006BBC"/>
    <a:srgbClr val="0075CC"/>
    <a:srgbClr val="008D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671" autoAdjust="0"/>
    <p:restoredTop sz="94660" autoAdjust="0"/>
  </p:normalViewPr>
  <p:slideViewPr>
    <p:cSldViewPr showGuides="1">
      <p:cViewPr>
        <p:scale>
          <a:sx n="97" d="100"/>
          <a:sy n="97" d="100"/>
        </p:scale>
        <p:origin x="136" y="0"/>
      </p:cViewPr>
      <p:guideLst>
        <p:guide orient="horz" pos="2309"/>
        <p:guide pos="768"/>
        <p:guide pos="645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810" y="-90"/>
      </p:cViewPr>
      <p:guideLst>
        <p:guide orient="horz" pos="3079"/>
        <p:guide pos="2042"/>
      </p:guideLst>
    </p:cSldViewPr>
  </p:notesViewPr>
  <p:gridSpacing cx="72000" cy="72000"/>
</p:viewPr>
</file>

<file path=ppt/_rels/presentation.xml.rels><?xml version="1.0" encoding="UTF-8" standalone="yes"?>
<Relationships xmlns="http://schemas.openxmlformats.org/package/2006/relationships"><Relationship Id="rId99" Type="http://schemas.openxmlformats.org/officeDocument/2006/relationships/slide" Target="slides/slide95.xml"/><Relationship Id="rId98" Type="http://schemas.openxmlformats.org/officeDocument/2006/relationships/slide" Target="slides/slide94.xml"/><Relationship Id="rId97" Type="http://schemas.openxmlformats.org/officeDocument/2006/relationships/slide" Target="slides/slide93.xml"/><Relationship Id="rId96" Type="http://schemas.openxmlformats.org/officeDocument/2006/relationships/slide" Target="slides/slide92.xml"/><Relationship Id="rId95" Type="http://schemas.openxmlformats.org/officeDocument/2006/relationships/slide" Target="slides/slide9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5" Type="http://schemas.openxmlformats.org/officeDocument/2006/relationships/tags" Target="tags/tag628.xml"/><Relationship Id="rId114" Type="http://schemas.openxmlformats.org/officeDocument/2006/relationships/commentAuthors" Target="commentAuthors.xml"/><Relationship Id="rId113" Type="http://schemas.openxmlformats.org/officeDocument/2006/relationships/tableStyles" Target="tableStyles.xml"/><Relationship Id="rId112" Type="http://schemas.openxmlformats.org/officeDocument/2006/relationships/viewProps" Target="viewProps.xml"/><Relationship Id="rId111" Type="http://schemas.openxmlformats.org/officeDocument/2006/relationships/presProps" Target="presProps.xml"/><Relationship Id="rId110" Type="http://schemas.openxmlformats.org/officeDocument/2006/relationships/handoutMaster" Target="handoutMasters/handoutMaster1.xml"/><Relationship Id="rId11" Type="http://schemas.openxmlformats.org/officeDocument/2006/relationships/slide" Target="slides/slide7.xml"/><Relationship Id="rId109" Type="http://schemas.openxmlformats.org/officeDocument/2006/relationships/slide" Target="slides/slide105.xml"/><Relationship Id="rId108" Type="http://schemas.openxmlformats.org/officeDocument/2006/relationships/slide" Target="slides/slide104.xml"/><Relationship Id="rId107" Type="http://schemas.openxmlformats.org/officeDocument/2006/relationships/slide" Target="slides/slide103.xml"/><Relationship Id="rId106" Type="http://schemas.openxmlformats.org/officeDocument/2006/relationships/slide" Target="slides/slide102.xml"/><Relationship Id="rId105" Type="http://schemas.openxmlformats.org/officeDocument/2006/relationships/slide" Target="slides/slide101.xml"/><Relationship Id="rId104" Type="http://schemas.openxmlformats.org/officeDocument/2006/relationships/slide" Target="slides/slide100.xml"/><Relationship Id="rId103" Type="http://schemas.openxmlformats.org/officeDocument/2006/relationships/slide" Target="slides/slide99.xml"/><Relationship Id="rId102" Type="http://schemas.openxmlformats.org/officeDocument/2006/relationships/slide" Target="slides/slide98.xml"/><Relationship Id="rId101" Type="http://schemas.openxmlformats.org/officeDocument/2006/relationships/slide" Target="slides/slide97.xml"/><Relationship Id="rId100" Type="http://schemas.openxmlformats.org/officeDocument/2006/relationships/slide" Target="slides/slide96.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200" algn="l" defTabSz="1219200" rtl="0" eaLnBrk="1" latinLnBrk="0" hangingPunct="1">
      <a:defRPr sz="1600" kern="1200">
        <a:solidFill>
          <a:schemeClr val="tx1"/>
        </a:solidFill>
        <a:latin typeface="+mn-lt"/>
        <a:ea typeface="+mn-ea"/>
        <a:cs typeface="+mn-cs"/>
      </a:defRPr>
    </a:lvl3pPr>
    <a:lvl4pPr marL="1828800" algn="l" defTabSz="1219200" rtl="0" eaLnBrk="1" latinLnBrk="0" hangingPunct="1">
      <a:defRPr sz="1600" kern="1200">
        <a:solidFill>
          <a:schemeClr val="tx1"/>
        </a:solidFill>
        <a:latin typeface="+mn-lt"/>
        <a:ea typeface="+mn-ea"/>
        <a:cs typeface="+mn-cs"/>
      </a:defRPr>
    </a:lvl4pPr>
    <a:lvl5pPr marL="2438400" algn="l" defTabSz="1219200" rtl="0" eaLnBrk="1" latinLnBrk="0" hangingPunct="1">
      <a:defRPr sz="1600" kern="1200">
        <a:solidFill>
          <a:schemeClr val="tx1"/>
        </a:solidFill>
        <a:latin typeface="+mn-lt"/>
        <a:ea typeface="+mn-ea"/>
        <a:cs typeface="+mn-cs"/>
      </a:defRPr>
    </a:lvl5pPr>
    <a:lvl6pPr marL="3048000" algn="l" defTabSz="1219200" rtl="0" eaLnBrk="1" latinLnBrk="0" hangingPunct="1">
      <a:defRPr sz="1600" kern="1200">
        <a:solidFill>
          <a:schemeClr val="tx1"/>
        </a:solidFill>
        <a:latin typeface="+mn-lt"/>
        <a:ea typeface="+mn-ea"/>
        <a:cs typeface="+mn-cs"/>
      </a:defRPr>
    </a:lvl6pPr>
    <a:lvl7pPr marL="3657600" algn="l" defTabSz="1219200" rtl="0" eaLnBrk="1" latinLnBrk="0" hangingPunct="1">
      <a:defRPr sz="1600" kern="1200">
        <a:solidFill>
          <a:schemeClr val="tx1"/>
        </a:solidFill>
        <a:latin typeface="+mn-lt"/>
        <a:ea typeface="+mn-ea"/>
        <a:cs typeface="+mn-cs"/>
      </a:defRPr>
    </a:lvl7pPr>
    <a:lvl8pPr marL="4267200" algn="l" defTabSz="1219200" rtl="0" eaLnBrk="1" latinLnBrk="0" hangingPunct="1">
      <a:defRPr sz="1600" kern="1200">
        <a:solidFill>
          <a:schemeClr val="tx1"/>
        </a:solidFill>
        <a:latin typeface="+mn-lt"/>
        <a:ea typeface="+mn-ea"/>
        <a:cs typeface="+mn-cs"/>
      </a:defRPr>
    </a:lvl8pPr>
    <a:lvl9pPr marL="4876800"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幻灯片图像占位符 1"/>
          <p:cNvSpPr>
            <a:spLocks noGrp="1" noRot="1" noChangeAspect="1" noTextEdit="1"/>
          </p:cNvSpPr>
          <p:nvPr>
            <p:ph type="sldImg"/>
          </p:nvPr>
        </p:nvSpPr>
        <p:spPr/>
      </p:sp>
      <p:sp>
        <p:nvSpPr>
          <p:cNvPr id="79874" name="备注占位符 2"/>
          <p:cNvSpPr>
            <a:spLocks noGrp="1"/>
          </p:cNvSpPr>
          <p:nvPr>
            <p:ph type="body"/>
          </p:nvPr>
        </p:nvSpPr>
        <p:spPr/>
        <p:txBody>
          <a:bodyPr wrap="square" lIns="91440" tIns="45720" rIns="91440" bIns="45720" anchor="ctr" anchorCtr="0"/>
          <a:p>
            <a:pPr lvl="0"/>
            <a:endParaRPr lang="zh-CN" altLang="en-US" dirty="0"/>
          </a:p>
        </p:txBody>
      </p:sp>
      <p:sp>
        <p:nvSpPr>
          <p:cNvPr id="79875"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幻灯片图像占位符 1"/>
          <p:cNvSpPr>
            <a:spLocks noGrp="1" noRot="1" noChangeAspect="1" noTextEdit="1"/>
          </p:cNvSpPr>
          <p:nvPr>
            <p:ph type="sldImg"/>
          </p:nvPr>
        </p:nvSpPr>
        <p:spPr/>
      </p:sp>
      <p:sp>
        <p:nvSpPr>
          <p:cNvPr id="81922" name="备注占位符 2"/>
          <p:cNvSpPr>
            <a:spLocks noGrp="1"/>
          </p:cNvSpPr>
          <p:nvPr>
            <p:ph type="body"/>
          </p:nvPr>
        </p:nvSpPr>
        <p:spPr/>
        <p:txBody>
          <a:bodyPr wrap="square" lIns="91440" tIns="45720" rIns="91440" bIns="45720" anchor="ctr" anchorCtr="0"/>
          <a:p>
            <a:pPr lvl="0"/>
            <a:endParaRPr lang="zh-CN" altLang="en-US" dirty="0"/>
          </a:p>
        </p:txBody>
      </p:sp>
      <p:sp>
        <p:nvSpPr>
          <p:cNvPr id="81923"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幻灯片图像占位符 1"/>
          <p:cNvSpPr>
            <a:spLocks noGrp="1" noRot="1" noChangeAspect="1" noTextEdit="1"/>
          </p:cNvSpPr>
          <p:nvPr>
            <p:ph type="sldImg"/>
          </p:nvPr>
        </p:nvSpPr>
        <p:spPr/>
      </p:sp>
      <p:sp>
        <p:nvSpPr>
          <p:cNvPr id="83970" name="备注占位符 2"/>
          <p:cNvSpPr>
            <a:spLocks noGrp="1"/>
          </p:cNvSpPr>
          <p:nvPr>
            <p:ph type="body"/>
          </p:nvPr>
        </p:nvSpPr>
        <p:spPr/>
        <p:txBody>
          <a:bodyPr wrap="square" lIns="91440" tIns="45720" rIns="91440" bIns="45720" anchor="ctr" anchorCtr="0"/>
          <a:p>
            <a:pPr lvl="0"/>
            <a:endParaRPr lang="zh-CN" altLang="en-US" dirty="0"/>
          </a:p>
        </p:txBody>
      </p:sp>
      <p:sp>
        <p:nvSpPr>
          <p:cNvPr id="83971"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86018" name="Rectangle 2"/>
          <p:cNvSpPr>
            <a:spLocks noGrp="1" noRot="1" noTextEdit="1"/>
          </p:cNvSpPr>
          <p:nvPr>
            <p:ph type="sldImg"/>
          </p:nvPr>
        </p:nvSpPr>
        <p:spPr/>
      </p:sp>
      <p:sp>
        <p:nvSpPr>
          <p:cNvPr id="86019" name="Rectangle 3"/>
          <p:cNvSpPr>
            <a:spLocks noGrp="1" noRot="1"/>
          </p:cNvSpPr>
          <p:nvPr>
            <p:ph type="body"/>
          </p:nvPr>
        </p:nvSpPr>
        <p:spPr/>
        <p:txBody>
          <a:bodyPr wrap="square" lIns="91440" tIns="45720" rIns="91440" bIns="45720" anchor="ctr" anchorCtr="0"/>
          <a:p>
            <a:pPr lvl="0" eaLnBrk="1" hangingPunct="1"/>
            <a:r>
              <a:rPr lang="zh-CN" altLang="en-US" dirty="0"/>
              <a:t>表设计后，很可能结构不合理，出现数据重复保存，简称数据的冗余，这对数据的增删改查带来很多后患，所以我们需要审核是否合理，就想施工图设计后，还需要其他机构进行审核图纸是否设计合理一样。</a:t>
            </a:r>
            <a:endParaRPr lang="zh-CN" altLang="en-US" dirty="0"/>
          </a:p>
          <a:p>
            <a:pPr lvl="0" eaLnBrk="1" hangingPunct="1"/>
            <a:r>
              <a:rPr lang="zh-CN" altLang="en-US" dirty="0"/>
              <a:t>如何审核呢？需要一些有关数据库设计的理论指导规则，这些规则业界简称数据库的范式。</a:t>
            </a:r>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幻灯片图像占位符 1"/>
          <p:cNvSpPr>
            <a:spLocks noGrp="1" noRot="1" noChangeAspect="1" noTextEdit="1"/>
          </p:cNvSpPr>
          <p:nvPr>
            <p:ph type="sldImg"/>
          </p:nvPr>
        </p:nvSpPr>
        <p:spPr/>
      </p:sp>
      <p:sp>
        <p:nvSpPr>
          <p:cNvPr id="88066" name="备注占位符 2"/>
          <p:cNvSpPr>
            <a:spLocks noGrp="1"/>
          </p:cNvSpPr>
          <p:nvPr>
            <p:ph type="body"/>
          </p:nvPr>
        </p:nvSpPr>
        <p:spPr/>
        <p:txBody>
          <a:bodyPr wrap="square" lIns="91440" tIns="45720" rIns="91440" bIns="45720" anchor="ctr" anchorCtr="0"/>
          <a:p>
            <a:pPr lvl="0"/>
            <a:endParaRPr lang="zh-CN" altLang="en-US" dirty="0"/>
          </a:p>
        </p:txBody>
      </p:sp>
      <p:sp>
        <p:nvSpPr>
          <p:cNvPr id="8806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90114" name="Rectangle 2"/>
          <p:cNvSpPr>
            <a:spLocks noGrp="1" noRot="1" noTextEdit="1"/>
          </p:cNvSpPr>
          <p:nvPr>
            <p:ph type="sldImg"/>
          </p:nvPr>
        </p:nvSpPr>
        <p:spPr/>
      </p:sp>
      <p:sp>
        <p:nvSpPr>
          <p:cNvPr id="90115" name="Rectangle 3"/>
          <p:cNvSpPr>
            <a:spLocks noGrp="1" noRot="1"/>
          </p:cNvSpPr>
          <p:nvPr>
            <p:ph type="body"/>
          </p:nvPr>
        </p:nvSpPr>
        <p:spPr/>
        <p:txBody>
          <a:bodyPr wrap="square" lIns="91440" tIns="45720" rIns="91440" bIns="45720" anchor="ctr" anchorCtr="0"/>
          <a:p>
            <a:pPr lvl="0" eaLnBrk="1" hangingPunct="1"/>
            <a:r>
              <a:rPr lang="zh-CN" altLang="en-US" dirty="0"/>
              <a:t>讲解每个范式的含义：关键是说明范式的目的，这样规定有什么好处。</a:t>
            </a:r>
            <a:endParaRPr lang="zh-CN" altLang="en-US" dirty="0"/>
          </a:p>
          <a:p>
            <a:pPr lvl="0" eaLnBrk="1" hangingPunct="1"/>
            <a:endParaRPr lang="zh-CN" alt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幻灯片图像占位符 1"/>
          <p:cNvSpPr>
            <a:spLocks noGrp="1" noRot="1" noChangeAspect="1" noTextEdit="1"/>
          </p:cNvSpPr>
          <p:nvPr>
            <p:ph type="sldImg"/>
          </p:nvPr>
        </p:nvSpPr>
        <p:spPr/>
      </p:sp>
      <p:sp>
        <p:nvSpPr>
          <p:cNvPr id="98306" name="备注占位符 2"/>
          <p:cNvSpPr>
            <a:spLocks noGrp="1"/>
          </p:cNvSpPr>
          <p:nvPr>
            <p:ph type="body"/>
          </p:nvPr>
        </p:nvSpPr>
        <p:spPr/>
        <p:txBody>
          <a:bodyPr wrap="square" lIns="91440" tIns="45720" rIns="91440" bIns="45720" anchor="ctr" anchorCtr="0"/>
          <a:p>
            <a:pPr lvl="0"/>
            <a:endParaRPr lang="zh-CN" altLang="en-US" dirty="0"/>
          </a:p>
        </p:txBody>
      </p:sp>
      <p:sp>
        <p:nvSpPr>
          <p:cNvPr id="9830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幻灯片图像占位符 1"/>
          <p:cNvSpPr>
            <a:spLocks noGrp="1" noRot="1" noChangeAspect="1" noTextEdit="1"/>
          </p:cNvSpPr>
          <p:nvPr>
            <p:ph type="sldImg"/>
          </p:nvPr>
        </p:nvSpPr>
        <p:spPr/>
      </p:sp>
      <p:sp>
        <p:nvSpPr>
          <p:cNvPr id="108546" name="备注占位符 2"/>
          <p:cNvSpPr>
            <a:spLocks noGrp="1"/>
          </p:cNvSpPr>
          <p:nvPr>
            <p:ph type="body"/>
          </p:nvPr>
        </p:nvSpPr>
        <p:spPr/>
        <p:txBody>
          <a:bodyPr wrap="square" lIns="91440" tIns="45720" rIns="91440" bIns="45720" anchor="ctr" anchorCtr="0"/>
          <a:p>
            <a:pPr lvl="0"/>
            <a:endParaRPr lang="zh-CN" altLang="en-US" dirty="0"/>
          </a:p>
        </p:txBody>
      </p:sp>
      <p:sp>
        <p:nvSpPr>
          <p:cNvPr id="10854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119810" name="Rectangle 2"/>
          <p:cNvSpPr>
            <a:spLocks noGrp="1" noRot="1" noTextEdit="1"/>
          </p:cNvSpPr>
          <p:nvPr>
            <p:ph type="sldImg"/>
          </p:nvPr>
        </p:nvSpPr>
        <p:spPr/>
      </p:sp>
      <p:sp>
        <p:nvSpPr>
          <p:cNvPr id="119811" name="Rectangle 3"/>
          <p:cNvSpPr>
            <a:spLocks noGrp="1" noRot="1"/>
          </p:cNvSpPr>
          <p:nvPr>
            <p:ph type="body"/>
          </p:nvPr>
        </p:nvSpPr>
        <p:spPr/>
        <p:txBody>
          <a:bodyPr wrap="square" lIns="91440" tIns="45720" rIns="91440" bIns="45720" anchor="ctr" anchorCtr="0"/>
          <a:p>
            <a:pPr lvl="0" eaLnBrk="1" hangingPunct="1"/>
            <a:r>
              <a:rPr lang="zh-CN" altLang="en-US" dirty="0"/>
              <a:t>为了算帐统计方便，会计可能喜欢这样设计表格，如幻灯片所示。</a:t>
            </a:r>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122882" name="Rectangle 2"/>
          <p:cNvSpPr>
            <a:spLocks noGrp="1" noRot="1" noTextEdit="1"/>
          </p:cNvSpPr>
          <p:nvPr>
            <p:ph type="sldImg"/>
          </p:nvPr>
        </p:nvSpPr>
        <p:spPr/>
      </p:sp>
      <p:sp>
        <p:nvSpPr>
          <p:cNvPr id="122883" name="Rectangle 3"/>
          <p:cNvSpPr>
            <a:spLocks noGrp="1" noRot="1"/>
          </p:cNvSpPr>
          <p:nvPr>
            <p:ph type="body"/>
          </p:nvPr>
        </p:nvSpPr>
        <p:spPr/>
        <p:txBody>
          <a:bodyPr wrap="square" lIns="91440" tIns="45720" rIns="91440" bIns="45720" anchor="ctr" anchorCtr="0"/>
          <a:p>
            <a:pPr lvl="0" eaLnBrk="1" hangingPunct="1"/>
            <a:r>
              <a:rPr lang="zh-CN" altLang="en-US" dirty="0"/>
              <a:t>讲解目前这些表格可能出现的问题，可以采用提问方式。</a:t>
            </a:r>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124930" name="Rectangle 2"/>
          <p:cNvSpPr>
            <a:spLocks noGrp="1" noRot="1" noTextEdit="1"/>
          </p:cNvSpPr>
          <p:nvPr>
            <p:ph type="sldImg"/>
          </p:nvPr>
        </p:nvSpPr>
        <p:spPr/>
      </p:sp>
      <p:sp>
        <p:nvSpPr>
          <p:cNvPr id="124931" name="Rectangle 3"/>
          <p:cNvSpPr>
            <a:spLocks noGrp="1" noRot="1"/>
          </p:cNvSpPr>
          <p:nvPr>
            <p:ph type="body"/>
          </p:nvPr>
        </p:nvSpPr>
        <p:spPr/>
        <p:txBody>
          <a:bodyPr wrap="square" lIns="91440" tIns="45720" rIns="91440" bIns="45720" anchor="ctr" anchorCtr="0"/>
          <a:p>
            <a:pPr lvl="0" eaLnBrk="1" hangingPunct="1"/>
            <a:r>
              <a:rPr lang="zh-CN" altLang="en-US" dirty="0"/>
              <a:t>我们根据三大范式，逐一审核是否规范化。</a:t>
            </a:r>
            <a:endParaRPr lang="zh-CN" altLang="en-US" dirty="0"/>
          </a:p>
          <a:p>
            <a:pPr lvl="0" eaLnBrk="1" hangingPunct="1"/>
            <a:r>
              <a:rPr lang="zh-CN" altLang="en-US" dirty="0"/>
              <a:t>提问学员：</a:t>
            </a:r>
            <a:endParaRPr lang="zh-CN" altLang="en-US" dirty="0"/>
          </a:p>
          <a:p>
            <a:pPr lvl="0" eaLnBrk="1" hangingPunct="1"/>
            <a:r>
              <a:rPr lang="zh-CN" altLang="zh-CN" dirty="0"/>
              <a:t>1.</a:t>
            </a:r>
            <a:r>
              <a:rPr lang="zh-CN" altLang="en-US" dirty="0"/>
              <a:t>第一范式满足吗，引导回答：基本满足；</a:t>
            </a:r>
            <a:endParaRPr lang="zh-CN" altLang="en-US" dirty="0"/>
          </a:p>
          <a:p>
            <a:pPr lvl="0" eaLnBrk="1" hangingPunct="1"/>
            <a:r>
              <a:rPr lang="zh-CN" altLang="zh-CN" dirty="0"/>
              <a:t>2.</a:t>
            </a:r>
            <a:r>
              <a:rPr lang="zh-CN" altLang="en-US" dirty="0"/>
              <a:t>第二范式满足吗？第二范式要求表中的列必须与主键列相关，也就是要求一张表只能描述一件事情。</a:t>
            </a:r>
            <a:endParaRPr lang="zh-CN" altLang="en-US" dirty="0"/>
          </a:p>
          <a:p>
            <a:pPr lvl="0" eaLnBrk="1" hangingPunct="1"/>
            <a:r>
              <a:rPr lang="zh-CN" altLang="en-US" dirty="0"/>
              <a:t>我们一起看看这张表描述了哪些事情？让学员思考几分钟，然后提问，最后归纳出如下事情：</a:t>
            </a:r>
            <a:endParaRPr lang="zh-CN" altLang="en-US" dirty="0"/>
          </a:p>
          <a:p>
            <a:pPr lvl="0" eaLnBrk="1" hangingPunct="1"/>
            <a:r>
              <a:rPr lang="zh-CN" altLang="zh-CN" dirty="0"/>
              <a:t>1</a:t>
            </a:r>
            <a:r>
              <a:rPr lang="zh-CN" altLang="en-US" dirty="0"/>
              <a:t>）工程信息</a:t>
            </a:r>
            <a:endParaRPr lang="zh-CN" altLang="en-US" dirty="0"/>
          </a:p>
          <a:p>
            <a:pPr lvl="0" eaLnBrk="1" hangingPunct="1"/>
            <a:r>
              <a:rPr lang="zh-CN" altLang="zh-CN" dirty="0"/>
              <a:t>2</a:t>
            </a:r>
            <a:r>
              <a:rPr lang="zh-CN" altLang="en-US" dirty="0"/>
              <a:t>）员工信息</a:t>
            </a:r>
            <a:endParaRPr lang="zh-CN" altLang="en-US" dirty="0"/>
          </a:p>
          <a:p>
            <a:pPr lvl="0" eaLnBrk="1" hangingPunct="1"/>
            <a:r>
              <a:rPr lang="zh-CN" altLang="zh-CN" dirty="0"/>
              <a:t>3</a:t>
            </a:r>
            <a:r>
              <a:rPr lang="zh-CN" altLang="en-US" dirty="0"/>
              <a:t>）项目的工时信息（每个工人做了多少活儿）</a:t>
            </a:r>
            <a:endParaRPr lang="zh-CN"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126978" name="Rectangle 2"/>
          <p:cNvSpPr>
            <a:spLocks noGrp="1" noRot="1" noTextEdit="1"/>
          </p:cNvSpPr>
          <p:nvPr>
            <p:ph type="sldImg"/>
          </p:nvPr>
        </p:nvSpPr>
        <p:spPr/>
      </p:sp>
      <p:sp>
        <p:nvSpPr>
          <p:cNvPr id="126979" name="Rectangle 3"/>
          <p:cNvSpPr>
            <a:spLocks noGrp="1" noRot="1"/>
          </p:cNvSpPr>
          <p:nvPr>
            <p:ph type="body"/>
          </p:nvPr>
        </p:nvSpPr>
        <p:spPr/>
        <p:txBody>
          <a:bodyPr wrap="square" lIns="91440" tIns="45720" rIns="91440" bIns="45720" anchor="ctr" anchorCtr="0"/>
          <a:p>
            <a:pPr lvl="0" eaLnBrk="1" hangingPunct="1"/>
            <a:r>
              <a:rPr lang="zh-CN" altLang="en-US" dirty="0"/>
              <a:t>所以根据第二范式，拆分出了这些表。</a:t>
            </a:r>
            <a:endParaRPr lang="zh-CN" altLang="en-US" dirty="0"/>
          </a:p>
          <a:p>
            <a:pPr lvl="0" eaLnBrk="1" hangingPunct="1"/>
            <a:r>
              <a:rPr lang="zh-CN" altLang="en-US" dirty="0"/>
              <a:t>提问学员：这些表满足第三范式吗？</a:t>
            </a:r>
            <a:endParaRPr lang="zh-CN" altLang="en-US" dirty="0"/>
          </a:p>
          <a:p>
            <a:pPr lvl="0" eaLnBrk="1" hangingPunct="1"/>
            <a:r>
              <a:rPr lang="zh-CN" altLang="en-US" dirty="0"/>
              <a:t>引导：员工表还需拆分，存在传递依赖关系，即小时工资率和职务有关，职务又和人有关，</a:t>
            </a:r>
            <a:endParaRPr lang="zh-CN" altLang="en-US" dirty="0"/>
          </a:p>
          <a:p>
            <a:pPr lvl="0" eaLnBrk="1" hangingPunct="1"/>
            <a:r>
              <a:rPr lang="zh-CN" altLang="zh-CN" dirty="0"/>
              <a:t>         </a:t>
            </a:r>
            <a:r>
              <a:rPr lang="zh-CN" altLang="en-US" dirty="0"/>
              <a:t>最后传递后，小时工资率看起来就和姓名有关了。小时工资率和职务才之间相关，我们需要应用第三 </a:t>
            </a:r>
            <a:endParaRPr lang="zh-CN" altLang="en-US" dirty="0"/>
          </a:p>
          <a:p>
            <a:pPr lvl="0" eaLnBrk="1" hangingPunct="1"/>
            <a:r>
              <a:rPr lang="zh-CN" altLang="zh-CN" dirty="0"/>
              <a:t>         </a:t>
            </a:r>
            <a:r>
              <a:rPr lang="zh-CN" altLang="en-US" dirty="0"/>
              <a:t>范式做进一步拆分。</a:t>
            </a: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p:sp>
        <p:nvSpPr>
          <p:cNvPr id="133122" name="Rectangle 2"/>
          <p:cNvSpPr>
            <a:spLocks noGrp="1" noRot="1" noTextEdit="1"/>
          </p:cNvSpPr>
          <p:nvPr>
            <p:ph type="sldImg"/>
          </p:nvPr>
        </p:nvSpPr>
        <p:spPr/>
      </p:sp>
      <p:sp>
        <p:nvSpPr>
          <p:cNvPr id="133123" name="Rectangle 3"/>
          <p:cNvSpPr>
            <a:spLocks noGrp="1" noRot="1"/>
          </p:cNvSpPr>
          <p:nvPr>
            <p:ph type="body"/>
          </p:nvPr>
        </p:nvSpPr>
        <p:spPr/>
        <p:txBody>
          <a:bodyPr wrap="square" lIns="91440" tIns="45720" rIns="91440" bIns="45720" anchor="ctr" anchorCtr="0"/>
          <a:p>
            <a:pPr lvl="0" eaLnBrk="1" hangingPunct="1"/>
            <a:r>
              <a:rPr lang="zh-CN" altLang="en-US" dirty="0"/>
              <a:t>告诉学员，数据库的三大范式和数据库的性能有时是矛盾的。</a:t>
            </a:r>
            <a:endParaRPr lang="zh-CN" altLang="en-US" dirty="0"/>
          </a:p>
          <a:p>
            <a:pPr lvl="0" eaLnBrk="1" hangingPunct="1"/>
            <a:r>
              <a:rPr lang="zh-CN" altLang="en-US" dirty="0"/>
              <a:t>打个比方：大家都知道，环境保护非常重要，西方总是拿环保问题和中国刁难，</a:t>
            </a:r>
            <a:endParaRPr lang="zh-CN" altLang="en-US" dirty="0"/>
          </a:p>
          <a:p>
            <a:pPr lvl="0" eaLnBrk="1" hangingPunct="1"/>
            <a:r>
              <a:rPr lang="zh-CN" altLang="en-US" dirty="0"/>
              <a:t>说中国为了发展不顾环境保护、生态自然等。可中国目前的经济实力不够强大，如果人都吃不饱，</a:t>
            </a:r>
            <a:endParaRPr lang="zh-CN" altLang="en-US" dirty="0"/>
          </a:p>
          <a:p>
            <a:pPr lvl="0" eaLnBrk="1" hangingPunct="1"/>
            <a:r>
              <a:rPr lang="zh-CN" altLang="en-US" dirty="0"/>
              <a:t>空谈环保还有什么用呢？所以我们只能是在保持地区经济发展的前提下，尽量注重环保问题。</a:t>
            </a:r>
            <a:endParaRPr lang="zh-CN" altLang="en-US" dirty="0"/>
          </a:p>
          <a:p>
            <a:pPr lvl="0" eaLnBrk="1" hangingPunct="1"/>
            <a:r>
              <a:rPr lang="zh-CN" altLang="en-US" dirty="0"/>
              <a:t>这就是一种折中处理问题的典型。</a:t>
            </a:r>
            <a:endParaRPr lang="zh-CN" altLang="en-US" dirty="0"/>
          </a:p>
          <a:p>
            <a:pPr lvl="0" eaLnBrk="1" hangingPunct="1"/>
            <a:r>
              <a:rPr lang="zh-CN" altLang="en-US" dirty="0"/>
              <a:t>本例同样如此：为了满足三大范式，我们在规范化表格时就会拆分出越来越明细的表格。</a:t>
            </a:r>
            <a:endParaRPr lang="zh-CN" altLang="en-US" dirty="0"/>
          </a:p>
          <a:p>
            <a:pPr lvl="0" eaLnBrk="1" hangingPunct="1"/>
            <a:r>
              <a:rPr lang="zh-CN" altLang="en-US" dirty="0"/>
              <a:t>但客户喜欢综合的信息，为了满足客户，我们又需要把这些表同过连接查询还原为客户喜欢的综合数据。</a:t>
            </a:r>
            <a:endParaRPr lang="zh-CN" altLang="en-US" dirty="0"/>
          </a:p>
          <a:p>
            <a:pPr lvl="0" eaLnBrk="1" hangingPunct="1"/>
            <a:r>
              <a:rPr lang="zh-CN" altLang="en-US" dirty="0"/>
              <a:t>这和从一张表中读出数据相比，大大影响了数据库的查询性能。</a:t>
            </a:r>
            <a:endParaRPr lang="zh-CN" altLang="en-US" dirty="0"/>
          </a:p>
          <a:p>
            <a:pPr lvl="0" eaLnBrk="1" hangingPunct="1"/>
            <a:r>
              <a:rPr lang="zh-CN" altLang="en-US" dirty="0"/>
              <a:t>所以有时为了性能，需要做适当折中，适当牺牲规范化的要求，来提高数据库的性能。</a:t>
            </a:r>
            <a:endParaRPr lang="zh-CN" altLang="en-US" dirty="0"/>
          </a:p>
          <a:p>
            <a:pPr lvl="0" eaLnBrk="1" hangingPunct="1"/>
            <a:r>
              <a:rPr lang="zh-CN" altLang="en-US" dirty="0"/>
              <a:t>再如：在成绩表中添加一列－“成绩总分”，属于数据冗余，因为总分在查询时可由各门成绩求出来。</a:t>
            </a:r>
            <a:endParaRPr lang="zh-CN" altLang="en-US" dirty="0"/>
          </a:p>
          <a:p>
            <a:pPr lvl="0" eaLnBrk="1" hangingPunct="1"/>
            <a:r>
              <a:rPr lang="zh-CN" altLang="en-US" dirty="0"/>
              <a:t>但频繁查询成绩总分，并希望保存下来，所以有时表中就干脆添加总分这一列。</a:t>
            </a:r>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42" name="组合 41"/>
          <p:cNvGrpSpPr/>
          <p:nvPr userDrawn="1"/>
        </p:nvGrpSpPr>
        <p:grpSpPr>
          <a:xfrm>
            <a:off x="0" y="2202951"/>
            <a:ext cx="12190413" cy="242026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19172" y="1700153"/>
            <a:ext cx="575989" cy="577246"/>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1205" y="1700678"/>
            <a:ext cx="575989" cy="576197"/>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5189" y="1700153"/>
            <a:ext cx="577036" cy="577246"/>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238" y="1700153"/>
            <a:ext cx="577036" cy="577246"/>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222" y="1700153"/>
            <a:ext cx="577036" cy="577246"/>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cxnSp>
        <p:nvCxnSpPr>
          <p:cNvPr id="8" name="直接连接符 7"/>
          <p:cNvCxnSpPr/>
          <p:nvPr userDrawn="1"/>
        </p:nvCxnSpPr>
        <p:spPr>
          <a:xfrm>
            <a:off x="984634" y="1413103"/>
            <a:ext cx="101984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7120" y="654595"/>
            <a:ext cx="575989" cy="577246"/>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79153" y="655120"/>
            <a:ext cx="575989" cy="576197"/>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3137" y="654595"/>
            <a:ext cx="577036" cy="577246"/>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1187" y="654595"/>
            <a:ext cx="577036" cy="577246"/>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5170" y="654595"/>
            <a:ext cx="577036" cy="577246"/>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304" y="834057"/>
            <a:ext cx="104638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15" y="390618"/>
            <a:ext cx="520428" cy="274702"/>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6" name="矩形 5"/>
          <p:cNvSpPr/>
          <p:nvPr userDrawn="1"/>
        </p:nvSpPr>
        <p:spPr>
          <a:xfrm>
            <a:off x="0" y="6794447"/>
            <a:ext cx="10631710" cy="8463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3717" y="6794446"/>
            <a:ext cx="1486695" cy="846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986" name="Rectangle 3"/>
          <p:cNvSpPr>
            <a:spLocks noGrp="1"/>
          </p:cNvSpPr>
          <p:nvPr>
            <p:ph idx="4294967295" hasCustomPrompt="1"/>
          </p:nvPr>
        </p:nvSpPr>
        <p:spPr>
          <a:xfrm>
            <a:off x="978535" y="1094105"/>
            <a:ext cx="10452100" cy="5215890"/>
          </a:xfrm>
        </p:spPr>
        <p:txBody>
          <a:bodyPr vert="horz" wrap="square" lIns="91456" tIns="45728" rIns="91456" bIns="45728" anchor="t" anchorCtr="0">
            <a:noAutofit/>
          </a:bodyPr>
          <a:lstStyle>
            <a:lvl1pPr>
              <a:defRPr sz="2400">
                <a:latin typeface="微软雅黑" panose="020B0503020204020204" pitchFamily="34" charset="-122"/>
                <a:ea typeface="微软雅黑" panose="020B0503020204020204" pitchFamily="34" charset="-122"/>
                <a:cs typeface="微软雅黑" panose="020B0503020204020204" pitchFamily="34" charset="-122"/>
              </a:defRPr>
            </a:lvl1pPr>
            <a:lvl2pPr>
              <a:defRPr sz="2000">
                <a:latin typeface="微软雅黑" panose="020B0503020204020204" pitchFamily="34" charset="-122"/>
                <a:ea typeface="微软雅黑" panose="020B0503020204020204" pitchFamily="34" charset="-122"/>
                <a:cs typeface="微软雅黑" panose="020B0503020204020204" pitchFamily="34" charset="-122"/>
              </a:defRPr>
            </a:lvl2pPr>
            <a:lvl3pPr>
              <a:defRPr sz="1600">
                <a:latin typeface="微软雅黑" panose="020B0503020204020204" pitchFamily="34" charset="-122"/>
                <a:ea typeface="微软雅黑" panose="020B0503020204020204" pitchFamily="34" charset="-122"/>
                <a:cs typeface="微软雅黑" panose="020B0503020204020204" pitchFamily="34" charset="-122"/>
              </a:defRPr>
            </a:lvl3pPr>
          </a:lstStyle>
          <a:p>
            <a:pPr lvl="1">
              <a:lnSpc>
                <a:spcPct val="90000"/>
              </a:lnSpc>
            </a:pPr>
            <a:endParaRPr lang="zh-CN" altLang="en-US" sz="2400" dirty="0"/>
          </a:p>
        </p:txBody>
      </p:sp>
      <p:sp>
        <p:nvSpPr>
          <p:cNvPr id="2" name="标题 1"/>
          <p:cNvSpPr>
            <a:spLocks noGrp="1"/>
          </p:cNvSpPr>
          <p:nvPr userDrawn="1"/>
        </p:nvSpPr>
        <p:spPr bwMode="auto">
          <a:xfrm>
            <a:off x="1055370" y="117475"/>
            <a:ext cx="4717415" cy="77597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rtlCol="0" anchor="ctr" anchorCtr="0" compatLnSpc="1">
            <a:normAutofit/>
          </a:bodyPr>
          <a:lstStyle>
            <a:lvl1pPr algn="ctr" defTabSz="1219200" rtl="0" eaLnBrk="1" latinLnBrk="0" hangingPunct="1">
              <a:spcBef>
                <a:spcPct val="0"/>
              </a:spcBef>
              <a:buNone/>
              <a:defRPr sz="32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3" name="标题 1"/>
          <p:cNvSpPr>
            <a:spLocks noGrp="1"/>
          </p:cNvSpPr>
          <p:nvPr userDrawn="1"/>
        </p:nvSpPr>
        <p:spPr bwMode="auto">
          <a:xfrm>
            <a:off x="1127125" y="57785"/>
            <a:ext cx="4717415" cy="77597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rtlCol="0" anchor="ctr" anchorCtr="0" compatLnSpc="1">
            <a:normAutofit/>
          </a:bodyPr>
          <a:lstStyle>
            <a:lvl1pPr algn="ctr" defTabSz="1219200" rtl="0" eaLnBrk="1" latinLnBrk="0" hangingPunct="1">
              <a:spcBef>
                <a:spcPct val="0"/>
              </a:spcBef>
              <a:buNone/>
              <a:defRPr sz="3200" kern="1200">
                <a:solidFill>
                  <a:schemeClr val="tx1"/>
                </a:solidFill>
                <a:latin typeface="微软雅黑" panose="020B0503020204020204" pitchFamily="34" charset="-122"/>
                <a:ea typeface="微软雅黑" panose="020B0503020204020204" pitchFamily="34" charset="-122"/>
                <a:cs typeface="+mj-cs"/>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5" name="标题 4"/>
          <p:cNvSpPr>
            <a:spLocks noGrp="1"/>
          </p:cNvSpPr>
          <p:nvPr>
            <p:ph type="title"/>
          </p:nvPr>
        </p:nvSpPr>
        <p:spPr>
          <a:xfrm>
            <a:off x="951865" y="119380"/>
            <a:ext cx="6422390" cy="789305"/>
          </a:xfrm>
        </p:spPr>
        <p:txBody>
          <a:bodyPr/>
          <a:lstStyle>
            <a:lvl1pPr marL="0" marR="0" lvl="0" algn="l" defTabSz="914400" rtl="0" eaLnBrk="0" fontAlgn="base" latinLnBrk="0" hangingPunct="0">
              <a:lnSpc>
                <a:spcPct val="100000"/>
              </a:lnSpc>
              <a:spcBef>
                <a:spcPct val="0"/>
              </a:spcBef>
              <a:buClrTx/>
              <a:buSzTx/>
              <a:buFontTx/>
              <a:buNone/>
              <a:defRPr/>
              <a:def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defRPr>
            </a:lvl1pPr>
          </a:lstStyle>
          <a:p>
            <a:pPr fontAlgn="base"/>
            <a:r>
              <a:rPr lang="zh-CN" altLang="en-US" strike="noStrike" noProof="1" smtClean="0"/>
              <a:t>单击此处编辑母版标题样式</a:t>
            </a:r>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par>
                          <p:cTn id="8" fill="hold">
                            <p:stCondLst>
                              <p:cond delay="500"/>
                            </p:stCondLst>
                            <p:childTnLst>
                              <p:par>
                                <p:cTn id="9" presetID="26" presetClass="emph" presetSubtype="0" fill="hold" grpId="0" nodeType="afterEffect">
                                  <p:stCondLst>
                                    <p:cond delay="0"/>
                                  </p:stCondLst>
                                  <p:childTnLst>
                                    <p:animEffect transition="out" filter="fade">
                                      <p:cBhvr>
                                        <p:cTn id="10" dur="500" tmFilter="0, 0; .2, .5; .8, .5; 1, 0"/>
                                        <p:tgtEl>
                                          <p:spTgt spid="3"/>
                                        </p:tgtEl>
                                      </p:cBhvr>
                                    </p:animEffect>
                                    <p:animScale>
                                      <p:cBhvr>
                                        <p:cTn id="11"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8" name="等腰三角形 7"/>
          <p:cNvSpPr/>
          <p:nvPr userDrawn="1"/>
        </p:nvSpPr>
        <p:spPr>
          <a:xfrm flipH="1" flipV="1">
            <a:off x="-767029" y="-29126"/>
            <a:ext cx="3825848" cy="1804442"/>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539" y="0"/>
            <a:ext cx="3825848" cy="1804442"/>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5438" y="4298493"/>
            <a:ext cx="5426766" cy="2559507"/>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1543" y="3609725"/>
            <a:ext cx="6887119" cy="3248275"/>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8773" y="3693670"/>
            <a:ext cx="7551038" cy="105497"/>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8623" y="3693670"/>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cxnSp>
        <p:nvCxnSpPr>
          <p:cNvPr id="8" name="直接连接符 7"/>
          <p:cNvCxnSpPr/>
          <p:nvPr userDrawn="1"/>
        </p:nvCxnSpPr>
        <p:spPr>
          <a:xfrm>
            <a:off x="984634" y="1413103"/>
            <a:ext cx="1019847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607120" y="654595"/>
            <a:ext cx="575989" cy="577246"/>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8879153" y="655120"/>
            <a:ext cx="575989" cy="576197"/>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5" name="组合 14"/>
          <p:cNvGrpSpPr/>
          <p:nvPr userDrawn="1"/>
        </p:nvGrpSpPr>
        <p:grpSpPr>
          <a:xfrm>
            <a:off x="9743137" y="654595"/>
            <a:ext cx="577036" cy="577246"/>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8" name="组合 17"/>
          <p:cNvGrpSpPr/>
          <p:nvPr userDrawn="1"/>
        </p:nvGrpSpPr>
        <p:grpSpPr>
          <a:xfrm>
            <a:off x="7151187" y="654595"/>
            <a:ext cx="577036" cy="577246"/>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21" name="组合 20"/>
          <p:cNvGrpSpPr/>
          <p:nvPr userDrawn="1"/>
        </p:nvGrpSpPr>
        <p:grpSpPr>
          <a:xfrm>
            <a:off x="8015170" y="654595"/>
            <a:ext cx="577036" cy="577246"/>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90805" y="119380"/>
            <a:ext cx="10323830" cy="789305"/>
          </a:xfrm>
        </p:spPr>
        <p:txBody>
          <a:bodyPr/>
          <a:lstStyle>
            <a:lvl1pPr>
              <a:defRPr sz="2800">
                <a:solidFill>
                  <a:schemeClr val="tx1"/>
                </a:solidFill>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912141" y="1413137"/>
            <a:ext cx="5383959" cy="4526801"/>
          </a:xfrm>
        </p:spPr>
        <p:txBody>
          <a:bodyPr/>
          <a:lstStyle>
            <a:lvl1pPr>
              <a:defRPr sz="2400"/>
            </a:lvl1pPr>
            <a:lvl2pPr>
              <a:defRPr sz="2400"/>
            </a:lvl2pPr>
            <a:lvl3pPr>
              <a:defRPr sz="2400"/>
            </a:lvl3pPr>
            <a:lvl4pPr>
              <a:defRPr sz="2400"/>
            </a:lvl4pPr>
            <a:lvl5pPr>
              <a:defRPr sz="24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499268" y="1413137"/>
            <a:ext cx="5383959" cy="4526801"/>
          </a:xfrm>
        </p:spPr>
        <p:txBody>
          <a:bodyPr/>
          <a:lstStyle>
            <a:lvl1pPr>
              <a:defRPr sz="2400"/>
            </a:lvl1pPr>
            <a:lvl2pPr>
              <a:defRPr sz="2400"/>
            </a:lvl2pPr>
            <a:lvl3pPr>
              <a:defRPr sz="2400"/>
            </a:lvl3pPr>
            <a:lvl4pPr>
              <a:defRPr sz="2400"/>
            </a:lvl4pPr>
            <a:lvl5pPr>
              <a:defRPr sz="2400"/>
            </a:lvl5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cxnSp>
        <p:nvCxnSpPr>
          <p:cNvPr id="7" name="直接连接符 6"/>
          <p:cNvCxnSpPr/>
          <p:nvPr userDrawn="1"/>
        </p:nvCxnSpPr>
        <p:spPr>
          <a:xfrm>
            <a:off x="1007304" y="834057"/>
            <a:ext cx="104638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15" y="390618"/>
            <a:ext cx="520428" cy="274702"/>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p>
              <a:endParaRPr lang="zh-CN" altLang="en-US"/>
            </a:p>
          </p:txBody>
        </p:sp>
      </p:grpSp>
      <p:pic>
        <p:nvPicPr>
          <p:cNvPr id="5" name="图片 4" descr="河南工院标志--蓝色"/>
          <p:cNvPicPr>
            <a:picLocks noChangeAspect="1"/>
          </p:cNvPicPr>
          <p:nvPr userDrawn="1"/>
        </p:nvPicPr>
        <p:blipFill>
          <a:blip r:embed="rId2"/>
          <a:stretch>
            <a:fillRect/>
          </a:stretch>
        </p:blipFill>
        <p:spPr>
          <a:xfrm>
            <a:off x="8579485" y="280670"/>
            <a:ext cx="2891790" cy="5727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42" name="组合 41"/>
          <p:cNvGrpSpPr/>
          <p:nvPr userDrawn="1"/>
        </p:nvGrpSpPr>
        <p:grpSpPr>
          <a:xfrm>
            <a:off x="0" y="2202951"/>
            <a:ext cx="12190413" cy="2420263"/>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6" name="矩形 45"/>
            <p:cNvSpPr/>
            <p:nvPr/>
          </p:nvSpPr>
          <p:spPr>
            <a:xfrm>
              <a:off x="170694" y="261768"/>
              <a:ext cx="3936004" cy="6119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7" name="平行四边形 46"/>
            <p:cNvSpPr/>
            <p:nvPr/>
          </p:nvSpPr>
          <p:spPr>
            <a:xfrm>
              <a:off x="376965" y="178257"/>
              <a:ext cx="1036076" cy="779005"/>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8" name="文本框 6"/>
            <p:cNvSpPr txBox="1"/>
            <p:nvPr/>
          </p:nvSpPr>
          <p:spPr>
            <a:xfrm>
              <a:off x="619911" y="284178"/>
              <a:ext cx="650908" cy="553578"/>
            </a:xfrm>
            <a:prstGeom prst="rect">
              <a:avLst/>
            </a:prstGeom>
            <a:noFill/>
          </p:spPr>
          <p:txBody>
            <a:bodyPr wrap="square" lIns="68580" tIns="34290" rIns="68580" bIns="34290" rtlCol="0">
              <a:spAutoFit/>
            </a:bodyPr>
            <a:lstStyle/>
            <a:p>
              <a:endParaRPr lang="zh-CN" altLang="en-US" sz="10700"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组合 6"/>
          <p:cNvGrpSpPr/>
          <p:nvPr userDrawn="1"/>
        </p:nvGrpSpPr>
        <p:grpSpPr>
          <a:xfrm>
            <a:off x="7919172" y="1700153"/>
            <a:ext cx="575989" cy="577246"/>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8" name="组合 7"/>
          <p:cNvGrpSpPr/>
          <p:nvPr userDrawn="1"/>
        </p:nvGrpSpPr>
        <p:grpSpPr>
          <a:xfrm>
            <a:off x="6191205" y="1700678"/>
            <a:ext cx="575989" cy="576197"/>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9" name="组合 8"/>
          <p:cNvGrpSpPr/>
          <p:nvPr userDrawn="1"/>
        </p:nvGrpSpPr>
        <p:grpSpPr>
          <a:xfrm>
            <a:off x="7055189" y="1700153"/>
            <a:ext cx="577036" cy="577246"/>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0" name="组合 9"/>
          <p:cNvGrpSpPr/>
          <p:nvPr userDrawn="1"/>
        </p:nvGrpSpPr>
        <p:grpSpPr>
          <a:xfrm>
            <a:off x="4463238" y="1700153"/>
            <a:ext cx="577036" cy="577246"/>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grpSp>
        <p:nvGrpSpPr>
          <p:cNvPr id="12" name="组合 11"/>
          <p:cNvGrpSpPr/>
          <p:nvPr userDrawn="1"/>
        </p:nvGrpSpPr>
        <p:grpSpPr>
          <a:xfrm>
            <a:off x="5327222" y="1700153"/>
            <a:ext cx="577036" cy="577246"/>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7" name="直接连接符 6"/>
          <p:cNvCxnSpPr/>
          <p:nvPr userDrawn="1"/>
        </p:nvCxnSpPr>
        <p:spPr>
          <a:xfrm>
            <a:off x="1007304" y="834057"/>
            <a:ext cx="104638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15" y="390618"/>
            <a:ext cx="520428" cy="274702"/>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6" name="矩形 5"/>
          <p:cNvSpPr/>
          <p:nvPr userDrawn="1"/>
        </p:nvSpPr>
        <p:spPr>
          <a:xfrm>
            <a:off x="0" y="6794447"/>
            <a:ext cx="10631710" cy="84639"/>
          </a:xfrm>
          <a:prstGeom prst="rect">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userDrawn="1"/>
        </p:nvSpPr>
        <p:spPr>
          <a:xfrm>
            <a:off x="10703717" y="6794446"/>
            <a:ext cx="1486695" cy="846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8" name="等腰三角形 7"/>
          <p:cNvSpPr/>
          <p:nvPr userDrawn="1"/>
        </p:nvSpPr>
        <p:spPr>
          <a:xfrm flipH="1" flipV="1">
            <a:off x="-767029" y="-29126"/>
            <a:ext cx="3825848" cy="1804442"/>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userDrawn="1"/>
        </p:nvSpPr>
        <p:spPr>
          <a:xfrm flipH="1" flipV="1">
            <a:off x="1413539" y="0"/>
            <a:ext cx="3825848" cy="1804442"/>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a:off x="6085438" y="4298493"/>
            <a:ext cx="5426766" cy="2559507"/>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7741543" y="3609725"/>
            <a:ext cx="6887119" cy="3248275"/>
          </a:xfrm>
          <a:prstGeom prst="triangle">
            <a:avLst/>
          </a:prstGeom>
          <a:solidFill>
            <a:srgbClr val="E9EAE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userDrawn="1"/>
        </p:nvGrpSpPr>
        <p:grpSpPr>
          <a:xfrm>
            <a:off x="2308773" y="3693670"/>
            <a:ext cx="7551038" cy="105497"/>
            <a:chOff x="2101845" y="3387257"/>
            <a:chExt cx="7551038" cy="105497"/>
          </a:xfrm>
        </p:grpSpPr>
        <p:cxnSp>
          <p:nvCxnSpPr>
            <p:cNvPr id="42" name="直接连接符 41"/>
            <p:cNvCxnSpPr/>
            <p:nvPr/>
          </p:nvCxnSpPr>
          <p:spPr>
            <a:xfrm>
              <a:off x="2369489" y="3440005"/>
              <a:ext cx="7283394"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101845" y="3387257"/>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椭圆 1"/>
          <p:cNvSpPr/>
          <p:nvPr userDrawn="1"/>
        </p:nvSpPr>
        <p:spPr>
          <a:xfrm>
            <a:off x="9998623" y="3693670"/>
            <a:ext cx="105497" cy="105497"/>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5" Type="http://schemas.openxmlformats.org/officeDocument/2006/relationships/theme" Target="../theme/theme2.xml"/><Relationship Id="rId4" Type="http://schemas.openxmlformats.org/officeDocument/2006/relationships/slideLayout" Target="../slideLayouts/slideLayout10.xml"/><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2"/>
            <a:ext cx="10971372" cy="1143265"/>
          </a:xfrm>
          <a:prstGeom prst="rect">
            <a:avLst/>
          </a:prstGeom>
        </p:spPr>
        <p:txBody>
          <a:bodyPr vert="horz" lIns="121917" tIns="60958" rIns="121917" bIns="6095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572"/>
            <a:ext cx="10971372" cy="4527011"/>
          </a:xfrm>
          <a:prstGeom prst="rect">
            <a:avLst/>
          </a:prstGeom>
        </p:spPr>
        <p:txBody>
          <a:bodyPr vert="horz" lIns="121917" tIns="60958" rIns="121917" bIns="60958" rtlCol="0">
            <a:normAutofit/>
          </a:bodyPr>
          <a:lstStyle/>
          <a:p>
            <a:pPr lvl="1" algn="l">
              <a:lnSpc>
                <a:spcPct val="120000"/>
              </a:lnSpc>
              <a:buClrTx/>
              <a:buSzTx/>
              <a:buNone/>
            </a:pPr>
            <a:r>
              <a:rPr lang="zh-CN" altLang="en-US"/>
              <a:t>单击此处编辑母版文本样式</a:t>
            </a:r>
            <a:endParaRPr lang="zh-CN" altLang="en-US"/>
          </a:p>
          <a:p>
            <a:pPr lvl="2" algn="l">
              <a:lnSpc>
                <a:spcPct val="120000"/>
              </a:lnSpc>
              <a:buClrTx/>
              <a:buSzPct val="87000"/>
              <a:buFont typeface="Wingdings" panose="05000000000000000000" pitchFamily="2" charset="2"/>
              <a:buChar char="l"/>
            </a:pPr>
            <a:r>
              <a:rPr lang="zh-CN" altLang="en-US"/>
              <a:t>第二级</a:t>
            </a:r>
            <a:endParaRPr lang="zh-CN" altLang="en-US"/>
          </a:p>
          <a:p>
            <a:pPr lvl="2" algn="l">
              <a:lnSpc>
                <a:spcPct val="120000"/>
              </a:lnSpc>
              <a:buClrTx/>
              <a:buSzPct val="87000"/>
              <a:buFont typeface="Wingdings" panose="05000000000000000000" pitchFamily="2" charset="2"/>
              <a:buChar char="l"/>
            </a:pPr>
            <a:r>
              <a:rPr lang="zh-CN" altLang="en-US"/>
              <a:t>第三级</a:t>
            </a:r>
            <a:endParaRPr lang="zh-CN" altLang="en-US"/>
          </a:p>
          <a:p>
            <a:pPr lvl="2" algn="l">
              <a:lnSpc>
                <a:spcPct val="120000"/>
              </a:lnSpc>
              <a:buClrTx/>
              <a:buSzPct val="87000"/>
              <a:buFont typeface="Wingdings" panose="05000000000000000000" pitchFamily="2" charset="2"/>
              <a:buChar char="l"/>
            </a:pPr>
            <a:r>
              <a:rPr lang="zh-CN" altLang="en-US"/>
              <a:t>第四级</a:t>
            </a:r>
            <a:endParaRPr lang="zh-CN" altLang="en-US"/>
          </a:p>
          <a:p>
            <a:pPr lvl="2" algn="l">
              <a:lnSpc>
                <a:spcPct val="120000"/>
              </a:lnSpc>
              <a:buClrTx/>
              <a:buSzPct val="87000"/>
              <a:buFont typeface="Wingdings" panose="05000000000000000000" pitchFamily="2" charset="2"/>
              <a:buChar char="l"/>
            </a:pPr>
            <a:r>
              <a:rPr lang="zh-CN" altLang="en-US"/>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4165058" y="6357822"/>
            <a:ext cx="3860297"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xStyles>
    <p:titleStyle>
      <a:lvl1pPr algn="ctr" defTabSz="1219200" rtl="0" eaLnBrk="1" latinLnBrk="0" hangingPunct="1">
        <a:spcBef>
          <a:spcPct val="0"/>
        </a:spcBef>
        <a:buNone/>
        <a:defRPr sz="3200" kern="1200">
          <a:solidFill>
            <a:schemeClr val="tx1"/>
          </a:solidFill>
          <a:latin typeface="微软雅黑" panose="020B0503020204020204" pitchFamily="34" charset="-122"/>
          <a:ea typeface="微软雅黑" panose="020B0503020204020204" pitchFamily="34" charset="-122"/>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2800" b="1" kern="1200">
          <a:solidFill>
            <a:schemeClr val="tx1"/>
          </a:solidFill>
          <a:latin typeface="微软雅黑 Light" panose="020B0502040204020203" charset="-122"/>
          <a:ea typeface="微软雅黑 Light" panose="020B0502040204020203" charset="-122"/>
          <a:cs typeface="+mn-cs"/>
        </a:defRPr>
      </a:lvl1pPr>
      <a:lvl2pPr marL="990600" indent="-381000" algn="l" defTabSz="1219200" rtl="0" eaLnBrk="1" latinLnBrk="0" hangingPunct="1">
        <a:spcBef>
          <a:spcPct val="20000"/>
        </a:spcBef>
        <a:buFont typeface="Arial" panose="020B0604020202020204" pitchFamily="34" charset="0"/>
        <a:buChar char="–"/>
        <a:defRPr sz="2000" kern="1200">
          <a:solidFill>
            <a:schemeClr val="tx1"/>
          </a:solidFill>
          <a:latin typeface="微软雅黑 Light" panose="020B0502040204020203" charset="-122"/>
          <a:ea typeface="微软雅黑 Light" panose="020B0502040204020203" charset="-122"/>
          <a:cs typeface="+mn-cs"/>
        </a:defRPr>
      </a:lvl2pPr>
      <a:lvl3pPr marL="1524000" indent="-304800" algn="l" defTabSz="1219200" rtl="0" eaLnBrk="1" latinLnBrk="0" hangingPunct="1">
        <a:spcBef>
          <a:spcPct val="20000"/>
        </a:spcBef>
        <a:buFont typeface="Arial" panose="020B0604020202020204" pitchFamily="34" charset="0"/>
        <a:buChar char="•"/>
        <a:defRPr sz="2000" kern="1200">
          <a:solidFill>
            <a:schemeClr val="tx1"/>
          </a:solidFill>
          <a:latin typeface="微软雅黑 Light" panose="020B0502040204020203" charset="-122"/>
          <a:ea typeface="微软雅黑 Light" panose="020B0502040204020203" charset="-122"/>
          <a:cs typeface="+mn-cs"/>
        </a:defRPr>
      </a:lvl3pPr>
      <a:lvl4pPr marL="2133600" indent="-304800" algn="l" defTabSz="1219200" rtl="0" eaLnBrk="1" latinLnBrk="0" hangingPunct="1">
        <a:spcBef>
          <a:spcPct val="20000"/>
        </a:spcBef>
        <a:buFont typeface="Arial" panose="020B0604020202020204" pitchFamily="34" charset="0"/>
        <a:buChar char="–"/>
        <a:defRPr sz="2000" kern="1200">
          <a:solidFill>
            <a:schemeClr val="tx1"/>
          </a:solidFill>
          <a:latin typeface="微软雅黑 Light" panose="020B0502040204020203" charset="-122"/>
          <a:ea typeface="微软雅黑 Light" panose="020B0502040204020203" charset="-122"/>
          <a:cs typeface="+mn-cs"/>
        </a:defRPr>
      </a:lvl4pPr>
      <a:lvl5pPr marL="2743200" indent="-304800" algn="l" defTabSz="1219200" rtl="0" eaLnBrk="1" latinLnBrk="0" hangingPunct="1">
        <a:spcBef>
          <a:spcPct val="20000"/>
        </a:spcBef>
        <a:buFont typeface="Arial" panose="020B0604020202020204" pitchFamily="34" charset="0"/>
        <a:buChar char="»"/>
        <a:defRPr sz="2000" kern="1200">
          <a:solidFill>
            <a:schemeClr val="tx1"/>
          </a:solidFill>
          <a:latin typeface="微软雅黑 Light" panose="020B0502040204020203" charset="-122"/>
          <a:ea typeface="微软雅黑 Light" panose="020B0502040204020203" charset="-122"/>
          <a:cs typeface="+mn-cs"/>
        </a:defRPr>
      </a:lvl5pPr>
      <a:lvl6pPr marL="33528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2"/>
            <a:ext cx="10971372" cy="1143265"/>
          </a:xfrm>
          <a:prstGeom prst="rect">
            <a:avLst/>
          </a:prstGeom>
        </p:spPr>
        <p:txBody>
          <a:bodyPr vert="horz" lIns="121917" tIns="60958" rIns="121917" bIns="6095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521" y="1600572"/>
            <a:ext cx="10971372" cy="4527011"/>
          </a:xfrm>
          <a:prstGeom prst="rect">
            <a:avLst/>
          </a:prstGeom>
        </p:spPr>
        <p:txBody>
          <a:bodyPr vert="horz" lIns="121917" tIns="60958" rIns="121917" bIns="60958"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4165058" y="6357822"/>
            <a:ext cx="3860297"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Lst>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xStyles>
    <p:titleStyle>
      <a:lvl1pPr algn="ctr" defTabSz="1219200"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s>
</file>

<file path=ppt/slides/_rels/slide16.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0" Type="http://schemas.openxmlformats.org/officeDocument/2006/relationships/slideLayout" Target="../slideLayouts/slideLayout2.xml"/><Relationship Id="rId3" Type="http://schemas.openxmlformats.org/officeDocument/2006/relationships/tags" Target="../tags/tag74.xml"/><Relationship Id="rId29" Type="http://schemas.openxmlformats.org/officeDocument/2006/relationships/tags" Target="../tags/tag100.xml"/><Relationship Id="rId28" Type="http://schemas.openxmlformats.org/officeDocument/2006/relationships/tags" Target="../tags/tag99.xml"/><Relationship Id="rId27" Type="http://schemas.openxmlformats.org/officeDocument/2006/relationships/tags" Target="../tags/tag98.xml"/><Relationship Id="rId26" Type="http://schemas.openxmlformats.org/officeDocument/2006/relationships/tags" Target="../tags/tag97.xml"/><Relationship Id="rId25" Type="http://schemas.openxmlformats.org/officeDocument/2006/relationships/tags" Target="../tags/tag96.xml"/><Relationship Id="rId24" Type="http://schemas.openxmlformats.org/officeDocument/2006/relationships/tags" Target="../tags/tag95.xml"/><Relationship Id="rId23" Type="http://schemas.openxmlformats.org/officeDocument/2006/relationships/tags" Target="../tags/tag94.xml"/><Relationship Id="rId22" Type="http://schemas.openxmlformats.org/officeDocument/2006/relationships/tags" Target="../tags/tag93.xml"/><Relationship Id="rId21" Type="http://schemas.openxmlformats.org/officeDocument/2006/relationships/tags" Target="../tags/tag92.xml"/><Relationship Id="rId20" Type="http://schemas.openxmlformats.org/officeDocument/2006/relationships/tags" Target="../tags/tag91.xml"/><Relationship Id="rId2" Type="http://schemas.openxmlformats.org/officeDocument/2006/relationships/tags" Target="../tags/tag73.xml"/><Relationship Id="rId19" Type="http://schemas.openxmlformats.org/officeDocument/2006/relationships/tags" Target="../tags/tag90.xml"/><Relationship Id="rId18" Type="http://schemas.openxmlformats.org/officeDocument/2006/relationships/tags" Target="../tags/tag89.xml"/><Relationship Id="rId17" Type="http://schemas.openxmlformats.org/officeDocument/2006/relationships/tags" Target="../tags/tag88.xml"/><Relationship Id="rId16" Type="http://schemas.openxmlformats.org/officeDocument/2006/relationships/tags" Target="../tags/tag87.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9" Type="http://schemas.openxmlformats.org/officeDocument/2006/relationships/tags" Target="../tags/tag109.xml"/><Relationship Id="rId8" Type="http://schemas.openxmlformats.org/officeDocument/2006/relationships/tags" Target="../tags/tag108.xml"/><Relationship Id="rId7" Type="http://schemas.openxmlformats.org/officeDocument/2006/relationships/tags" Target="../tags/tag107.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35" Type="http://schemas.openxmlformats.org/officeDocument/2006/relationships/slideLayout" Target="../slideLayouts/slideLayout2.xml"/><Relationship Id="rId34" Type="http://schemas.openxmlformats.org/officeDocument/2006/relationships/tags" Target="../tags/tag134.xml"/><Relationship Id="rId33" Type="http://schemas.openxmlformats.org/officeDocument/2006/relationships/tags" Target="../tags/tag133.xml"/><Relationship Id="rId32" Type="http://schemas.openxmlformats.org/officeDocument/2006/relationships/tags" Target="../tags/tag132.xml"/><Relationship Id="rId31" Type="http://schemas.openxmlformats.org/officeDocument/2006/relationships/tags" Target="../tags/tag131.xml"/><Relationship Id="rId30" Type="http://schemas.openxmlformats.org/officeDocument/2006/relationships/tags" Target="../tags/tag130.xml"/><Relationship Id="rId3" Type="http://schemas.openxmlformats.org/officeDocument/2006/relationships/tags" Target="../tags/tag103.xml"/><Relationship Id="rId29" Type="http://schemas.openxmlformats.org/officeDocument/2006/relationships/tags" Target="../tags/tag129.xml"/><Relationship Id="rId28" Type="http://schemas.openxmlformats.org/officeDocument/2006/relationships/tags" Target="../tags/tag128.xml"/><Relationship Id="rId27" Type="http://schemas.openxmlformats.org/officeDocument/2006/relationships/tags" Target="../tags/tag127.xml"/><Relationship Id="rId26" Type="http://schemas.openxmlformats.org/officeDocument/2006/relationships/tags" Target="../tags/tag126.xml"/><Relationship Id="rId25" Type="http://schemas.openxmlformats.org/officeDocument/2006/relationships/tags" Target="../tags/tag125.xml"/><Relationship Id="rId24" Type="http://schemas.openxmlformats.org/officeDocument/2006/relationships/tags" Target="../tags/tag124.xml"/><Relationship Id="rId23" Type="http://schemas.openxmlformats.org/officeDocument/2006/relationships/tags" Target="../tags/tag123.xml"/><Relationship Id="rId22" Type="http://schemas.openxmlformats.org/officeDocument/2006/relationships/tags" Target="../tags/tag122.xml"/><Relationship Id="rId21" Type="http://schemas.openxmlformats.org/officeDocument/2006/relationships/tags" Target="../tags/tag121.xml"/><Relationship Id="rId20" Type="http://schemas.openxmlformats.org/officeDocument/2006/relationships/tags" Target="../tags/tag120.xml"/><Relationship Id="rId2" Type="http://schemas.openxmlformats.org/officeDocument/2006/relationships/tags" Target="../tags/tag102.xml"/><Relationship Id="rId19" Type="http://schemas.openxmlformats.org/officeDocument/2006/relationships/tags" Target="../tags/tag119.xml"/><Relationship Id="rId18" Type="http://schemas.openxmlformats.org/officeDocument/2006/relationships/tags" Target="../tags/tag118.xml"/><Relationship Id="rId17" Type="http://schemas.openxmlformats.org/officeDocument/2006/relationships/tags" Target="../tags/tag117.xml"/><Relationship Id="rId16" Type="http://schemas.openxmlformats.org/officeDocument/2006/relationships/tags" Target="../tags/tag116.xml"/><Relationship Id="rId15" Type="http://schemas.openxmlformats.org/officeDocument/2006/relationships/tags" Target="../tags/tag115.xml"/><Relationship Id="rId14" Type="http://schemas.openxmlformats.org/officeDocument/2006/relationships/tags" Target="../tags/tag114.xml"/><Relationship Id="rId13" Type="http://schemas.openxmlformats.org/officeDocument/2006/relationships/tags" Target="../tags/tag113.xml"/><Relationship Id="rId12" Type="http://schemas.openxmlformats.org/officeDocument/2006/relationships/tags" Target="../tags/tag112.xml"/><Relationship Id="rId11" Type="http://schemas.openxmlformats.org/officeDocument/2006/relationships/tags" Target="../tags/tag111.xml"/><Relationship Id="rId10" Type="http://schemas.openxmlformats.org/officeDocument/2006/relationships/tags" Target="../tags/tag110.xml"/><Relationship Id="rId1" Type="http://schemas.openxmlformats.org/officeDocument/2006/relationships/tags" Target="../tags/tag101.xml"/></Relationships>
</file>

<file path=ppt/slides/_rels/slide18.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tags" Target="../tags/tag142.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0" Type="http://schemas.openxmlformats.org/officeDocument/2006/relationships/slideLayout" Target="../slideLayouts/slideLayout2.xml"/><Relationship Id="rId2" Type="http://schemas.openxmlformats.org/officeDocument/2006/relationships/tags" Target="../tags/tag136.xml"/><Relationship Id="rId19" Type="http://schemas.openxmlformats.org/officeDocument/2006/relationships/tags" Target="../tags/tag153.xml"/><Relationship Id="rId18" Type="http://schemas.openxmlformats.org/officeDocument/2006/relationships/tags" Target="../tags/tag152.xml"/><Relationship Id="rId17" Type="http://schemas.openxmlformats.org/officeDocument/2006/relationships/tags" Target="../tags/tag151.xml"/><Relationship Id="rId16" Type="http://schemas.openxmlformats.org/officeDocument/2006/relationships/tags" Target="../tags/tag150.xml"/><Relationship Id="rId15" Type="http://schemas.openxmlformats.org/officeDocument/2006/relationships/tags" Target="../tags/tag149.xml"/><Relationship Id="rId14" Type="http://schemas.openxmlformats.org/officeDocument/2006/relationships/tags" Target="../tags/tag148.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tags" Target="../tags/tag13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tags" Target="../tags/tag161.xml"/><Relationship Id="rId7" Type="http://schemas.openxmlformats.org/officeDocument/2006/relationships/tags" Target="../tags/tag160.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23.xml.rels><?xml version="1.0" encoding="UTF-8" standalone="yes"?>
<Relationships xmlns="http://schemas.openxmlformats.org/package/2006/relationships"><Relationship Id="rId9" Type="http://schemas.openxmlformats.org/officeDocument/2006/relationships/tags" Target="../tags/tag170.xml"/><Relationship Id="rId8" Type="http://schemas.openxmlformats.org/officeDocument/2006/relationships/tags" Target="../tags/tag169.xml"/><Relationship Id="rId7" Type="http://schemas.openxmlformats.org/officeDocument/2006/relationships/tags" Target="../tags/tag168.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5" Type="http://schemas.openxmlformats.org/officeDocument/2006/relationships/slideLayout" Target="../slideLayouts/slideLayout2.xml"/><Relationship Id="rId24" Type="http://schemas.openxmlformats.org/officeDocument/2006/relationships/tags" Target="../tags/tag185.xml"/><Relationship Id="rId23" Type="http://schemas.openxmlformats.org/officeDocument/2006/relationships/tags" Target="../tags/tag184.xml"/><Relationship Id="rId22" Type="http://schemas.openxmlformats.org/officeDocument/2006/relationships/tags" Target="../tags/tag183.xml"/><Relationship Id="rId21" Type="http://schemas.openxmlformats.org/officeDocument/2006/relationships/tags" Target="../tags/tag182.xml"/><Relationship Id="rId20" Type="http://schemas.openxmlformats.org/officeDocument/2006/relationships/tags" Target="../tags/tag181.xml"/><Relationship Id="rId2" Type="http://schemas.openxmlformats.org/officeDocument/2006/relationships/tags" Target="../tags/tag163.xml"/><Relationship Id="rId19" Type="http://schemas.openxmlformats.org/officeDocument/2006/relationships/tags" Target="../tags/tag180.xml"/><Relationship Id="rId18" Type="http://schemas.openxmlformats.org/officeDocument/2006/relationships/tags" Target="../tags/tag179.xml"/><Relationship Id="rId17" Type="http://schemas.openxmlformats.org/officeDocument/2006/relationships/tags" Target="../tags/tag178.xml"/><Relationship Id="rId16" Type="http://schemas.openxmlformats.org/officeDocument/2006/relationships/tags" Target="../tags/tag177.xml"/><Relationship Id="rId15" Type="http://schemas.openxmlformats.org/officeDocument/2006/relationships/tags" Target="../tags/tag176.xml"/><Relationship Id="rId14" Type="http://schemas.openxmlformats.org/officeDocument/2006/relationships/tags" Target="../tags/tag175.xml"/><Relationship Id="rId13" Type="http://schemas.openxmlformats.org/officeDocument/2006/relationships/tags" Target="../tags/tag174.xml"/><Relationship Id="rId12" Type="http://schemas.openxmlformats.org/officeDocument/2006/relationships/tags" Target="../tags/tag173.xml"/><Relationship Id="rId11" Type="http://schemas.openxmlformats.org/officeDocument/2006/relationships/tags" Target="../tags/tag172.xml"/><Relationship Id="rId10" Type="http://schemas.openxmlformats.org/officeDocument/2006/relationships/tags" Target="../tags/tag171.xml"/><Relationship Id="rId1" Type="http://schemas.openxmlformats.org/officeDocument/2006/relationships/tags" Target="../tags/tag162.xml"/></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89.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26.xml.rels><?xml version="1.0" encoding="UTF-8" standalone="yes"?>
<Relationships xmlns="http://schemas.openxmlformats.org/package/2006/relationships"><Relationship Id="rId9" Type="http://schemas.openxmlformats.org/officeDocument/2006/relationships/tags" Target="../tags/tag201.xml"/><Relationship Id="rId82" Type="http://schemas.openxmlformats.org/officeDocument/2006/relationships/slideLayout" Target="../slideLayouts/slideLayout2.xml"/><Relationship Id="rId81" Type="http://schemas.openxmlformats.org/officeDocument/2006/relationships/tags" Target="../tags/tag273.xml"/><Relationship Id="rId80" Type="http://schemas.openxmlformats.org/officeDocument/2006/relationships/tags" Target="../tags/tag272.xml"/><Relationship Id="rId8" Type="http://schemas.openxmlformats.org/officeDocument/2006/relationships/tags" Target="../tags/tag200.xml"/><Relationship Id="rId79" Type="http://schemas.openxmlformats.org/officeDocument/2006/relationships/tags" Target="../tags/tag271.xml"/><Relationship Id="rId78" Type="http://schemas.openxmlformats.org/officeDocument/2006/relationships/tags" Target="../tags/tag270.xml"/><Relationship Id="rId77" Type="http://schemas.openxmlformats.org/officeDocument/2006/relationships/tags" Target="../tags/tag269.xml"/><Relationship Id="rId76" Type="http://schemas.openxmlformats.org/officeDocument/2006/relationships/tags" Target="../tags/tag268.xml"/><Relationship Id="rId75" Type="http://schemas.openxmlformats.org/officeDocument/2006/relationships/tags" Target="../tags/tag267.xml"/><Relationship Id="rId74" Type="http://schemas.openxmlformats.org/officeDocument/2006/relationships/tags" Target="../tags/tag266.xml"/><Relationship Id="rId73" Type="http://schemas.openxmlformats.org/officeDocument/2006/relationships/tags" Target="../tags/tag265.xml"/><Relationship Id="rId72" Type="http://schemas.openxmlformats.org/officeDocument/2006/relationships/tags" Target="../tags/tag264.xml"/><Relationship Id="rId71" Type="http://schemas.openxmlformats.org/officeDocument/2006/relationships/tags" Target="../tags/tag263.xml"/><Relationship Id="rId70" Type="http://schemas.openxmlformats.org/officeDocument/2006/relationships/tags" Target="../tags/tag262.xml"/><Relationship Id="rId7" Type="http://schemas.openxmlformats.org/officeDocument/2006/relationships/tags" Target="../tags/tag199.xml"/><Relationship Id="rId69" Type="http://schemas.openxmlformats.org/officeDocument/2006/relationships/tags" Target="../tags/tag261.xml"/><Relationship Id="rId68" Type="http://schemas.openxmlformats.org/officeDocument/2006/relationships/tags" Target="../tags/tag260.xml"/><Relationship Id="rId67" Type="http://schemas.openxmlformats.org/officeDocument/2006/relationships/tags" Target="../tags/tag259.xml"/><Relationship Id="rId66" Type="http://schemas.openxmlformats.org/officeDocument/2006/relationships/tags" Target="../tags/tag258.xml"/><Relationship Id="rId65" Type="http://schemas.openxmlformats.org/officeDocument/2006/relationships/tags" Target="../tags/tag257.xml"/><Relationship Id="rId64" Type="http://schemas.openxmlformats.org/officeDocument/2006/relationships/tags" Target="../tags/tag256.xml"/><Relationship Id="rId63" Type="http://schemas.openxmlformats.org/officeDocument/2006/relationships/tags" Target="../tags/tag255.xml"/><Relationship Id="rId62" Type="http://schemas.openxmlformats.org/officeDocument/2006/relationships/tags" Target="../tags/tag254.xml"/><Relationship Id="rId61" Type="http://schemas.openxmlformats.org/officeDocument/2006/relationships/tags" Target="../tags/tag253.xml"/><Relationship Id="rId60" Type="http://schemas.openxmlformats.org/officeDocument/2006/relationships/tags" Target="../tags/tag252.xml"/><Relationship Id="rId6" Type="http://schemas.openxmlformats.org/officeDocument/2006/relationships/tags" Target="../tags/tag198.xml"/><Relationship Id="rId59" Type="http://schemas.openxmlformats.org/officeDocument/2006/relationships/tags" Target="../tags/tag251.xml"/><Relationship Id="rId58" Type="http://schemas.openxmlformats.org/officeDocument/2006/relationships/tags" Target="../tags/tag250.xml"/><Relationship Id="rId57" Type="http://schemas.openxmlformats.org/officeDocument/2006/relationships/tags" Target="../tags/tag249.xml"/><Relationship Id="rId56" Type="http://schemas.openxmlformats.org/officeDocument/2006/relationships/tags" Target="../tags/tag248.xml"/><Relationship Id="rId55" Type="http://schemas.openxmlformats.org/officeDocument/2006/relationships/tags" Target="../tags/tag247.xml"/><Relationship Id="rId54" Type="http://schemas.openxmlformats.org/officeDocument/2006/relationships/tags" Target="../tags/tag246.xml"/><Relationship Id="rId53" Type="http://schemas.openxmlformats.org/officeDocument/2006/relationships/tags" Target="../tags/tag245.xml"/><Relationship Id="rId52" Type="http://schemas.openxmlformats.org/officeDocument/2006/relationships/tags" Target="../tags/tag244.xml"/><Relationship Id="rId51" Type="http://schemas.openxmlformats.org/officeDocument/2006/relationships/tags" Target="../tags/tag243.xml"/><Relationship Id="rId50" Type="http://schemas.openxmlformats.org/officeDocument/2006/relationships/tags" Target="../tags/tag242.xml"/><Relationship Id="rId5" Type="http://schemas.openxmlformats.org/officeDocument/2006/relationships/tags" Target="../tags/tag197.xml"/><Relationship Id="rId49" Type="http://schemas.openxmlformats.org/officeDocument/2006/relationships/tags" Target="../tags/tag241.xml"/><Relationship Id="rId48" Type="http://schemas.openxmlformats.org/officeDocument/2006/relationships/tags" Target="../tags/tag240.xml"/><Relationship Id="rId47" Type="http://schemas.openxmlformats.org/officeDocument/2006/relationships/tags" Target="../tags/tag239.xml"/><Relationship Id="rId46" Type="http://schemas.openxmlformats.org/officeDocument/2006/relationships/tags" Target="../tags/tag238.xml"/><Relationship Id="rId45" Type="http://schemas.openxmlformats.org/officeDocument/2006/relationships/tags" Target="../tags/tag237.xml"/><Relationship Id="rId44" Type="http://schemas.openxmlformats.org/officeDocument/2006/relationships/tags" Target="../tags/tag236.xml"/><Relationship Id="rId43" Type="http://schemas.openxmlformats.org/officeDocument/2006/relationships/tags" Target="../tags/tag235.xml"/><Relationship Id="rId42" Type="http://schemas.openxmlformats.org/officeDocument/2006/relationships/tags" Target="../tags/tag234.xml"/><Relationship Id="rId41" Type="http://schemas.openxmlformats.org/officeDocument/2006/relationships/tags" Target="../tags/tag233.xml"/><Relationship Id="rId40" Type="http://schemas.openxmlformats.org/officeDocument/2006/relationships/tags" Target="../tags/tag232.xml"/><Relationship Id="rId4" Type="http://schemas.openxmlformats.org/officeDocument/2006/relationships/tags" Target="../tags/tag196.xml"/><Relationship Id="rId39" Type="http://schemas.openxmlformats.org/officeDocument/2006/relationships/tags" Target="../tags/tag231.xml"/><Relationship Id="rId38" Type="http://schemas.openxmlformats.org/officeDocument/2006/relationships/tags" Target="../tags/tag230.xml"/><Relationship Id="rId37" Type="http://schemas.openxmlformats.org/officeDocument/2006/relationships/tags" Target="../tags/tag229.xml"/><Relationship Id="rId36" Type="http://schemas.openxmlformats.org/officeDocument/2006/relationships/tags" Target="../tags/tag228.xml"/><Relationship Id="rId35" Type="http://schemas.openxmlformats.org/officeDocument/2006/relationships/tags" Target="../tags/tag227.xml"/><Relationship Id="rId34" Type="http://schemas.openxmlformats.org/officeDocument/2006/relationships/tags" Target="../tags/tag226.xml"/><Relationship Id="rId33" Type="http://schemas.openxmlformats.org/officeDocument/2006/relationships/tags" Target="../tags/tag225.xml"/><Relationship Id="rId32" Type="http://schemas.openxmlformats.org/officeDocument/2006/relationships/tags" Target="../tags/tag224.xml"/><Relationship Id="rId31" Type="http://schemas.openxmlformats.org/officeDocument/2006/relationships/tags" Target="../tags/tag223.xml"/><Relationship Id="rId30" Type="http://schemas.openxmlformats.org/officeDocument/2006/relationships/tags" Target="../tags/tag222.xml"/><Relationship Id="rId3" Type="http://schemas.openxmlformats.org/officeDocument/2006/relationships/tags" Target="../tags/tag195.xml"/><Relationship Id="rId29" Type="http://schemas.openxmlformats.org/officeDocument/2006/relationships/tags" Target="../tags/tag221.xml"/><Relationship Id="rId28" Type="http://schemas.openxmlformats.org/officeDocument/2006/relationships/tags" Target="../tags/tag220.xml"/><Relationship Id="rId27" Type="http://schemas.openxmlformats.org/officeDocument/2006/relationships/tags" Target="../tags/tag219.xml"/><Relationship Id="rId26" Type="http://schemas.openxmlformats.org/officeDocument/2006/relationships/tags" Target="../tags/tag218.xml"/><Relationship Id="rId25" Type="http://schemas.openxmlformats.org/officeDocument/2006/relationships/tags" Target="../tags/tag217.xml"/><Relationship Id="rId24" Type="http://schemas.openxmlformats.org/officeDocument/2006/relationships/tags" Target="../tags/tag216.xml"/><Relationship Id="rId23" Type="http://schemas.openxmlformats.org/officeDocument/2006/relationships/tags" Target="../tags/tag215.xml"/><Relationship Id="rId22" Type="http://schemas.openxmlformats.org/officeDocument/2006/relationships/tags" Target="../tags/tag214.xml"/><Relationship Id="rId21" Type="http://schemas.openxmlformats.org/officeDocument/2006/relationships/tags" Target="../tags/tag213.xml"/><Relationship Id="rId20" Type="http://schemas.openxmlformats.org/officeDocument/2006/relationships/tags" Target="../tags/tag212.xml"/><Relationship Id="rId2" Type="http://schemas.openxmlformats.org/officeDocument/2006/relationships/tags" Target="../tags/tag194.xml"/><Relationship Id="rId19" Type="http://schemas.openxmlformats.org/officeDocument/2006/relationships/tags" Target="../tags/tag211.xml"/><Relationship Id="rId18" Type="http://schemas.openxmlformats.org/officeDocument/2006/relationships/tags" Target="../tags/tag210.xml"/><Relationship Id="rId17" Type="http://schemas.openxmlformats.org/officeDocument/2006/relationships/tags" Target="../tags/tag209.xml"/><Relationship Id="rId16" Type="http://schemas.openxmlformats.org/officeDocument/2006/relationships/tags" Target="../tags/tag208.xml"/><Relationship Id="rId15" Type="http://schemas.openxmlformats.org/officeDocument/2006/relationships/tags" Target="../tags/tag207.xml"/><Relationship Id="rId14" Type="http://schemas.openxmlformats.org/officeDocument/2006/relationships/tags" Target="../tags/tag206.xml"/><Relationship Id="rId13" Type="http://schemas.openxmlformats.org/officeDocument/2006/relationships/tags" Target="../tags/tag205.xml"/><Relationship Id="rId12" Type="http://schemas.openxmlformats.org/officeDocument/2006/relationships/tags" Target="../tags/tag204.xml"/><Relationship Id="rId11" Type="http://schemas.openxmlformats.org/officeDocument/2006/relationships/tags" Target="../tags/tag203.xml"/><Relationship Id="rId10" Type="http://schemas.openxmlformats.org/officeDocument/2006/relationships/tags" Target="../tags/tag202.xml"/><Relationship Id="rId1" Type="http://schemas.openxmlformats.org/officeDocument/2006/relationships/tags" Target="../tags/tag193.xml"/></Relationships>
</file>

<file path=ppt/slides/_rels/slide27.xml.rels><?xml version="1.0" encoding="UTF-8" standalone="yes"?>
<Relationships xmlns="http://schemas.openxmlformats.org/package/2006/relationships"><Relationship Id="rId9" Type="http://schemas.openxmlformats.org/officeDocument/2006/relationships/tags" Target="../tags/tag282.xml"/><Relationship Id="rId8" Type="http://schemas.openxmlformats.org/officeDocument/2006/relationships/tags" Target="../tags/tag281.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8" Type="http://schemas.openxmlformats.org/officeDocument/2006/relationships/slideLayout" Target="../slideLayouts/slideLayout2.xml"/><Relationship Id="rId27" Type="http://schemas.openxmlformats.org/officeDocument/2006/relationships/tags" Target="../tags/tag300.xml"/><Relationship Id="rId26" Type="http://schemas.openxmlformats.org/officeDocument/2006/relationships/tags" Target="../tags/tag299.xml"/><Relationship Id="rId25" Type="http://schemas.openxmlformats.org/officeDocument/2006/relationships/tags" Target="../tags/tag298.xml"/><Relationship Id="rId24" Type="http://schemas.openxmlformats.org/officeDocument/2006/relationships/tags" Target="../tags/tag297.xml"/><Relationship Id="rId23" Type="http://schemas.openxmlformats.org/officeDocument/2006/relationships/tags" Target="../tags/tag296.xml"/><Relationship Id="rId22" Type="http://schemas.openxmlformats.org/officeDocument/2006/relationships/tags" Target="../tags/tag295.xml"/><Relationship Id="rId21" Type="http://schemas.openxmlformats.org/officeDocument/2006/relationships/tags" Target="../tags/tag294.xml"/><Relationship Id="rId20" Type="http://schemas.openxmlformats.org/officeDocument/2006/relationships/tags" Target="../tags/tag293.xml"/><Relationship Id="rId2" Type="http://schemas.openxmlformats.org/officeDocument/2006/relationships/tags" Target="../tags/tag275.xml"/><Relationship Id="rId19" Type="http://schemas.openxmlformats.org/officeDocument/2006/relationships/tags" Target="../tags/tag292.xml"/><Relationship Id="rId18" Type="http://schemas.openxmlformats.org/officeDocument/2006/relationships/tags" Target="../tags/tag291.xml"/><Relationship Id="rId17" Type="http://schemas.openxmlformats.org/officeDocument/2006/relationships/tags" Target="../tags/tag290.xml"/><Relationship Id="rId16" Type="http://schemas.openxmlformats.org/officeDocument/2006/relationships/tags" Target="../tags/tag289.xml"/><Relationship Id="rId15" Type="http://schemas.openxmlformats.org/officeDocument/2006/relationships/tags" Target="../tags/tag288.xml"/><Relationship Id="rId14" Type="http://schemas.openxmlformats.org/officeDocument/2006/relationships/tags" Target="../tags/tag287.xml"/><Relationship Id="rId13" Type="http://schemas.openxmlformats.org/officeDocument/2006/relationships/tags" Target="../tags/tag286.xml"/><Relationship Id="rId12" Type="http://schemas.openxmlformats.org/officeDocument/2006/relationships/tags" Target="../tags/tag285.xml"/><Relationship Id="rId11" Type="http://schemas.openxmlformats.org/officeDocument/2006/relationships/tags" Target="../tags/tag284.xml"/><Relationship Id="rId10" Type="http://schemas.openxmlformats.org/officeDocument/2006/relationships/tags" Target="../tags/tag283.xml"/><Relationship Id="rId1" Type="http://schemas.openxmlformats.org/officeDocument/2006/relationships/tags" Target="../tags/tag274.xml"/></Relationships>
</file>

<file path=ppt/slides/_rels/slide28.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9" Type="http://schemas.openxmlformats.org/officeDocument/2006/relationships/slideLayout" Target="../slideLayouts/slideLayout2.xml"/><Relationship Id="rId48" Type="http://schemas.openxmlformats.org/officeDocument/2006/relationships/tags" Target="../tags/tag348.xml"/><Relationship Id="rId47" Type="http://schemas.openxmlformats.org/officeDocument/2006/relationships/tags" Target="../tags/tag347.xml"/><Relationship Id="rId46" Type="http://schemas.openxmlformats.org/officeDocument/2006/relationships/tags" Target="../tags/tag346.xml"/><Relationship Id="rId45" Type="http://schemas.openxmlformats.org/officeDocument/2006/relationships/tags" Target="../tags/tag345.xml"/><Relationship Id="rId44" Type="http://schemas.openxmlformats.org/officeDocument/2006/relationships/tags" Target="../tags/tag344.xml"/><Relationship Id="rId43" Type="http://schemas.openxmlformats.org/officeDocument/2006/relationships/tags" Target="../tags/tag343.xml"/><Relationship Id="rId42" Type="http://schemas.openxmlformats.org/officeDocument/2006/relationships/tags" Target="../tags/tag342.xml"/><Relationship Id="rId41" Type="http://schemas.openxmlformats.org/officeDocument/2006/relationships/tags" Target="../tags/tag341.xml"/><Relationship Id="rId40" Type="http://schemas.openxmlformats.org/officeDocument/2006/relationships/tags" Target="../tags/tag340.xml"/><Relationship Id="rId4" Type="http://schemas.openxmlformats.org/officeDocument/2006/relationships/tags" Target="../tags/tag304.xml"/><Relationship Id="rId39" Type="http://schemas.openxmlformats.org/officeDocument/2006/relationships/tags" Target="../tags/tag339.xml"/><Relationship Id="rId38" Type="http://schemas.openxmlformats.org/officeDocument/2006/relationships/tags" Target="../tags/tag338.xml"/><Relationship Id="rId37" Type="http://schemas.openxmlformats.org/officeDocument/2006/relationships/tags" Target="../tags/tag337.xml"/><Relationship Id="rId36" Type="http://schemas.openxmlformats.org/officeDocument/2006/relationships/tags" Target="../tags/tag336.xml"/><Relationship Id="rId35" Type="http://schemas.openxmlformats.org/officeDocument/2006/relationships/tags" Target="../tags/tag335.xml"/><Relationship Id="rId34" Type="http://schemas.openxmlformats.org/officeDocument/2006/relationships/tags" Target="../tags/tag334.xml"/><Relationship Id="rId33" Type="http://schemas.openxmlformats.org/officeDocument/2006/relationships/tags" Target="../tags/tag333.xml"/><Relationship Id="rId32" Type="http://schemas.openxmlformats.org/officeDocument/2006/relationships/tags" Target="../tags/tag332.xml"/><Relationship Id="rId31" Type="http://schemas.openxmlformats.org/officeDocument/2006/relationships/tags" Target="../tags/tag331.xml"/><Relationship Id="rId30" Type="http://schemas.openxmlformats.org/officeDocument/2006/relationships/tags" Target="../tags/tag330.xml"/><Relationship Id="rId3" Type="http://schemas.openxmlformats.org/officeDocument/2006/relationships/tags" Target="../tags/tag303.xml"/><Relationship Id="rId29" Type="http://schemas.openxmlformats.org/officeDocument/2006/relationships/tags" Target="../tags/tag329.xml"/><Relationship Id="rId28" Type="http://schemas.openxmlformats.org/officeDocument/2006/relationships/tags" Target="../tags/tag328.xml"/><Relationship Id="rId27" Type="http://schemas.openxmlformats.org/officeDocument/2006/relationships/tags" Target="../tags/tag327.xml"/><Relationship Id="rId26" Type="http://schemas.openxmlformats.org/officeDocument/2006/relationships/tags" Target="../tags/tag326.xml"/><Relationship Id="rId25" Type="http://schemas.openxmlformats.org/officeDocument/2006/relationships/tags" Target="../tags/tag325.xml"/><Relationship Id="rId24" Type="http://schemas.openxmlformats.org/officeDocument/2006/relationships/tags" Target="../tags/tag324.xml"/><Relationship Id="rId23" Type="http://schemas.openxmlformats.org/officeDocument/2006/relationships/tags" Target="../tags/tag323.xml"/><Relationship Id="rId22" Type="http://schemas.openxmlformats.org/officeDocument/2006/relationships/tags" Target="../tags/tag322.xml"/><Relationship Id="rId21" Type="http://schemas.openxmlformats.org/officeDocument/2006/relationships/tags" Target="../tags/tag321.xml"/><Relationship Id="rId20" Type="http://schemas.openxmlformats.org/officeDocument/2006/relationships/tags" Target="../tags/tag320.xml"/><Relationship Id="rId2" Type="http://schemas.openxmlformats.org/officeDocument/2006/relationships/tags" Target="../tags/tag302.xml"/><Relationship Id="rId19" Type="http://schemas.openxmlformats.org/officeDocument/2006/relationships/tags" Target="../tags/tag319.xml"/><Relationship Id="rId18" Type="http://schemas.openxmlformats.org/officeDocument/2006/relationships/tags" Target="../tags/tag318.xml"/><Relationship Id="rId17" Type="http://schemas.openxmlformats.org/officeDocument/2006/relationships/tags" Target="../tags/tag317.xml"/><Relationship Id="rId16" Type="http://schemas.openxmlformats.org/officeDocument/2006/relationships/tags" Target="../tags/tag316.xml"/><Relationship Id="rId15" Type="http://schemas.openxmlformats.org/officeDocument/2006/relationships/tags" Target="../tags/tag315.xml"/><Relationship Id="rId14" Type="http://schemas.openxmlformats.org/officeDocument/2006/relationships/tags" Target="../tags/tag314.xml"/><Relationship Id="rId13" Type="http://schemas.openxmlformats.org/officeDocument/2006/relationships/tags" Target="../tags/tag313.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tags" Target="../tags/tag301.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51.xml"/><Relationship Id="rId2" Type="http://schemas.openxmlformats.org/officeDocument/2006/relationships/tags" Target="../tags/tag350.xml"/><Relationship Id="rId1" Type="http://schemas.openxmlformats.org/officeDocument/2006/relationships/tags" Target="../tags/tag34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3.xml.rels><?xml version="1.0" encoding="UTF-8" standalone="yes"?>
<Relationships xmlns="http://schemas.openxmlformats.org/package/2006/relationships"><Relationship Id="rId9" Type="http://schemas.openxmlformats.org/officeDocument/2006/relationships/tags" Target="../tags/tag360.xml"/><Relationship Id="rId8" Type="http://schemas.openxmlformats.org/officeDocument/2006/relationships/tags" Target="../tags/tag359.xml"/><Relationship Id="rId7" Type="http://schemas.openxmlformats.org/officeDocument/2006/relationships/tags" Target="../tags/tag358.xml"/><Relationship Id="rId6" Type="http://schemas.openxmlformats.org/officeDocument/2006/relationships/tags" Target="../tags/tag357.xml"/><Relationship Id="rId5" Type="http://schemas.openxmlformats.org/officeDocument/2006/relationships/tags" Target="../tags/tag356.xml"/><Relationship Id="rId4" Type="http://schemas.openxmlformats.org/officeDocument/2006/relationships/tags" Target="../tags/tag355.xml"/><Relationship Id="rId3" Type="http://schemas.openxmlformats.org/officeDocument/2006/relationships/tags" Target="../tags/tag354.xml"/><Relationship Id="rId24" Type="http://schemas.openxmlformats.org/officeDocument/2006/relationships/slideLayout" Target="../slideLayouts/slideLayout2.xml"/><Relationship Id="rId23" Type="http://schemas.openxmlformats.org/officeDocument/2006/relationships/tags" Target="../tags/tag374.xml"/><Relationship Id="rId22" Type="http://schemas.openxmlformats.org/officeDocument/2006/relationships/tags" Target="../tags/tag373.xml"/><Relationship Id="rId21" Type="http://schemas.openxmlformats.org/officeDocument/2006/relationships/tags" Target="../tags/tag372.xml"/><Relationship Id="rId20" Type="http://schemas.openxmlformats.org/officeDocument/2006/relationships/tags" Target="../tags/tag371.xml"/><Relationship Id="rId2" Type="http://schemas.openxmlformats.org/officeDocument/2006/relationships/tags" Target="../tags/tag353.xml"/><Relationship Id="rId19" Type="http://schemas.openxmlformats.org/officeDocument/2006/relationships/tags" Target="../tags/tag370.xml"/><Relationship Id="rId18" Type="http://schemas.openxmlformats.org/officeDocument/2006/relationships/tags" Target="../tags/tag369.xml"/><Relationship Id="rId17" Type="http://schemas.openxmlformats.org/officeDocument/2006/relationships/tags" Target="../tags/tag368.xml"/><Relationship Id="rId16" Type="http://schemas.openxmlformats.org/officeDocument/2006/relationships/tags" Target="../tags/tag367.xml"/><Relationship Id="rId15" Type="http://schemas.openxmlformats.org/officeDocument/2006/relationships/tags" Target="../tags/tag366.xml"/><Relationship Id="rId14" Type="http://schemas.openxmlformats.org/officeDocument/2006/relationships/tags" Target="../tags/tag365.xml"/><Relationship Id="rId13" Type="http://schemas.openxmlformats.org/officeDocument/2006/relationships/tags" Target="../tags/tag364.xml"/><Relationship Id="rId12" Type="http://schemas.openxmlformats.org/officeDocument/2006/relationships/tags" Target="../tags/tag363.xml"/><Relationship Id="rId11" Type="http://schemas.openxmlformats.org/officeDocument/2006/relationships/tags" Target="../tags/tag362.xml"/><Relationship Id="rId10" Type="http://schemas.openxmlformats.org/officeDocument/2006/relationships/tags" Target="../tags/tag361.xml"/><Relationship Id="rId1" Type="http://schemas.openxmlformats.org/officeDocument/2006/relationships/tags" Target="../tags/tag352.xml"/></Relationships>
</file>

<file path=ppt/slides/_rels/slide34.xml.rels><?xml version="1.0" encoding="UTF-8" standalone="yes"?>
<Relationships xmlns="http://schemas.openxmlformats.org/package/2006/relationships"><Relationship Id="rId9" Type="http://schemas.openxmlformats.org/officeDocument/2006/relationships/image" Target="../media/image5.png"/><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 Type="http://schemas.openxmlformats.org/officeDocument/2006/relationships/tags" Target="../tags/tag376.xml"/><Relationship Id="rId11" Type="http://schemas.openxmlformats.org/officeDocument/2006/relationships/slideLayout" Target="../slideLayouts/slideLayout2.xml"/><Relationship Id="rId10" Type="http://schemas.openxmlformats.org/officeDocument/2006/relationships/image" Target="../media/image6.png"/><Relationship Id="rId1" Type="http://schemas.openxmlformats.org/officeDocument/2006/relationships/tags" Target="../tags/tag375.xml"/></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7.png"/><Relationship Id="rId7" Type="http://schemas.openxmlformats.org/officeDocument/2006/relationships/tags" Target="../tags/tag389.xml"/><Relationship Id="rId6" Type="http://schemas.openxmlformats.org/officeDocument/2006/relationships/tags" Target="../tags/tag388.xml"/><Relationship Id="rId5" Type="http://schemas.openxmlformats.org/officeDocument/2006/relationships/tags" Target="../tags/tag387.xml"/><Relationship Id="rId4" Type="http://schemas.openxmlformats.org/officeDocument/2006/relationships/tags" Target="../tags/tag386.xml"/><Relationship Id="rId3" Type="http://schemas.openxmlformats.org/officeDocument/2006/relationships/tags" Target="../tags/tag385.xml"/><Relationship Id="rId2" Type="http://schemas.openxmlformats.org/officeDocument/2006/relationships/tags" Target="../tags/tag384.xml"/><Relationship Id="rId1" Type="http://schemas.openxmlformats.org/officeDocument/2006/relationships/tags" Target="../tags/tag383.xml"/></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tags" Target="../tags/tag390.xml"/></Relationships>
</file>

<file path=ppt/slides/_rels/slide37.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95.xml"/><Relationship Id="rId3" Type="http://schemas.openxmlformats.org/officeDocument/2006/relationships/tags" Target="../tags/tag394.xml"/><Relationship Id="rId2" Type="http://schemas.openxmlformats.org/officeDocument/2006/relationships/tags" Target="../tags/tag393.xml"/><Relationship Id="rId1" Type="http://schemas.openxmlformats.org/officeDocument/2006/relationships/image" Target="../media/image8.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98.xml"/><Relationship Id="rId2" Type="http://schemas.openxmlformats.org/officeDocument/2006/relationships/tags" Target="../tags/tag397.xml"/><Relationship Id="rId1" Type="http://schemas.openxmlformats.org/officeDocument/2006/relationships/tags" Target="../tags/tag39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8" Type="http://schemas.openxmlformats.org/officeDocument/2006/relationships/notesSlide" Target="../notesSlides/notesSlide4.xml"/><Relationship Id="rId37" Type="http://schemas.openxmlformats.org/officeDocument/2006/relationships/slideLayout" Target="../slideLayouts/slideLayout4.xml"/><Relationship Id="rId36" Type="http://schemas.openxmlformats.org/officeDocument/2006/relationships/tags" Target="../tags/tag36.xml"/><Relationship Id="rId35" Type="http://schemas.openxmlformats.org/officeDocument/2006/relationships/tags" Target="../tags/tag35.xml"/><Relationship Id="rId34" Type="http://schemas.openxmlformats.org/officeDocument/2006/relationships/tags" Target="../tags/tag34.xml"/><Relationship Id="rId33" Type="http://schemas.openxmlformats.org/officeDocument/2006/relationships/tags" Target="../tags/tag33.xml"/><Relationship Id="rId32" Type="http://schemas.openxmlformats.org/officeDocument/2006/relationships/tags" Target="../tags/tag32.xml"/><Relationship Id="rId31" Type="http://schemas.openxmlformats.org/officeDocument/2006/relationships/tags" Target="../tags/tag31.xml"/><Relationship Id="rId30" Type="http://schemas.openxmlformats.org/officeDocument/2006/relationships/tags" Target="../tags/tag30.xml"/><Relationship Id="rId3" Type="http://schemas.openxmlformats.org/officeDocument/2006/relationships/tags" Target="../tags/tag3.xml"/><Relationship Id="rId29" Type="http://schemas.openxmlformats.org/officeDocument/2006/relationships/tags" Target="../tags/tag29.xml"/><Relationship Id="rId28" Type="http://schemas.openxmlformats.org/officeDocument/2006/relationships/tags" Target="../tags/tag28.xml"/><Relationship Id="rId27" Type="http://schemas.openxmlformats.org/officeDocument/2006/relationships/tags" Target="../tags/tag27.xml"/><Relationship Id="rId26" Type="http://schemas.openxmlformats.org/officeDocument/2006/relationships/tags" Target="../tags/tag26.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01.xml"/><Relationship Id="rId2" Type="http://schemas.openxmlformats.org/officeDocument/2006/relationships/tags" Target="../tags/tag400.xml"/><Relationship Id="rId1" Type="http://schemas.openxmlformats.org/officeDocument/2006/relationships/tags" Target="../tags/tag39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04.xml"/><Relationship Id="rId2" Type="http://schemas.openxmlformats.org/officeDocument/2006/relationships/tags" Target="../tags/tag403.xml"/><Relationship Id="rId1" Type="http://schemas.openxmlformats.org/officeDocument/2006/relationships/tags" Target="../tags/tag40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07.xml"/><Relationship Id="rId2" Type="http://schemas.openxmlformats.org/officeDocument/2006/relationships/tags" Target="../tags/tag406.xml"/><Relationship Id="rId1" Type="http://schemas.openxmlformats.org/officeDocument/2006/relationships/tags" Target="../tags/tag405.xml"/></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10.xml"/><Relationship Id="rId2" Type="http://schemas.openxmlformats.org/officeDocument/2006/relationships/tags" Target="../tags/tag409.xml"/><Relationship Id="rId1" Type="http://schemas.openxmlformats.org/officeDocument/2006/relationships/tags" Target="../tags/tag408.xml"/></Relationships>
</file>

<file path=ppt/slides/_rels/slide4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png"/><Relationship Id="rId3" Type="http://schemas.openxmlformats.org/officeDocument/2006/relationships/tags" Target="../tags/tag413.xml"/><Relationship Id="rId2" Type="http://schemas.openxmlformats.org/officeDocument/2006/relationships/tags" Target="../tags/tag412.xml"/><Relationship Id="rId1" Type="http://schemas.openxmlformats.org/officeDocument/2006/relationships/tags" Target="../tags/tag411.xml"/></Relationships>
</file>

<file path=ppt/slides/_rels/slide47.xml.rels><?xml version="1.0" encoding="UTF-8" standalone="yes"?>
<Relationships xmlns="http://schemas.openxmlformats.org/package/2006/relationships"><Relationship Id="rId7" Type="http://schemas.openxmlformats.org/officeDocument/2006/relationships/vmlDrawing" Target="../drawings/vmlDrawing1.vml"/><Relationship Id="rId6" Type="http://schemas.openxmlformats.org/officeDocument/2006/relationships/slideLayout" Target="../slideLayouts/slideLayout2.xml"/><Relationship Id="rId5" Type="http://schemas.openxmlformats.org/officeDocument/2006/relationships/image" Target="../media/image10.emf"/><Relationship Id="rId4" Type="http://schemas.openxmlformats.org/officeDocument/2006/relationships/oleObject" Target="../embeddings/oleObject1.bin"/><Relationship Id="rId3" Type="http://schemas.openxmlformats.org/officeDocument/2006/relationships/tags" Target="../tags/tag416.xml"/><Relationship Id="rId2" Type="http://schemas.openxmlformats.org/officeDocument/2006/relationships/tags" Target="../tags/tag415.xml"/><Relationship Id="rId1" Type="http://schemas.openxmlformats.org/officeDocument/2006/relationships/tags" Target="../tags/tag414.xml"/></Relationships>
</file>

<file path=ppt/slides/_rels/slide48.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423.xml"/><Relationship Id="rId6" Type="http://schemas.openxmlformats.org/officeDocument/2006/relationships/tags" Target="../tags/tag422.xml"/><Relationship Id="rId5" Type="http://schemas.openxmlformats.org/officeDocument/2006/relationships/tags" Target="../tags/tag421.xml"/><Relationship Id="rId4" Type="http://schemas.openxmlformats.org/officeDocument/2006/relationships/tags" Target="../tags/tag420.xml"/><Relationship Id="rId3" Type="http://schemas.openxmlformats.org/officeDocument/2006/relationships/tags" Target="../tags/tag419.xml"/><Relationship Id="rId2" Type="http://schemas.openxmlformats.org/officeDocument/2006/relationships/tags" Target="../tags/tag418.xml"/><Relationship Id="rId1" Type="http://schemas.openxmlformats.org/officeDocument/2006/relationships/tags" Target="../tags/tag417.xml"/></Relationships>
</file>

<file path=ppt/slides/_rels/slide49.xml.rels><?xml version="1.0" encoding="UTF-8" standalone="yes"?>
<Relationships xmlns="http://schemas.openxmlformats.org/package/2006/relationships"><Relationship Id="rId9" Type="http://schemas.openxmlformats.org/officeDocument/2006/relationships/tags" Target="../tags/tag430.xml"/><Relationship Id="rId8" Type="http://schemas.openxmlformats.org/officeDocument/2006/relationships/tags" Target="../tags/tag429.xml"/><Relationship Id="rId7" Type="http://schemas.openxmlformats.org/officeDocument/2006/relationships/tags" Target="../tags/tag428.xml"/><Relationship Id="rId6" Type="http://schemas.openxmlformats.org/officeDocument/2006/relationships/tags" Target="../tags/tag427.xml"/><Relationship Id="rId5" Type="http://schemas.openxmlformats.org/officeDocument/2006/relationships/image" Target="../media/image11.wmf"/><Relationship Id="rId4" Type="http://schemas.openxmlformats.org/officeDocument/2006/relationships/oleObject" Target="../embeddings/oleObject2.bin"/><Relationship Id="rId3" Type="http://schemas.openxmlformats.org/officeDocument/2006/relationships/tags" Target="../tags/tag426.xml"/><Relationship Id="rId2" Type="http://schemas.openxmlformats.org/officeDocument/2006/relationships/tags" Target="../tags/tag425.xml"/><Relationship Id="rId11" Type="http://schemas.openxmlformats.org/officeDocument/2006/relationships/vmlDrawing" Target="../drawings/vmlDrawing2.vml"/><Relationship Id="rId10" Type="http://schemas.openxmlformats.org/officeDocument/2006/relationships/slideLayout" Target="../slideLayouts/slideLayout2.xml"/><Relationship Id="rId1" Type="http://schemas.openxmlformats.org/officeDocument/2006/relationships/tags" Target="../tags/tag4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33.xml"/><Relationship Id="rId2" Type="http://schemas.openxmlformats.org/officeDocument/2006/relationships/tags" Target="../tags/tag432.xml"/><Relationship Id="rId1" Type="http://schemas.openxmlformats.org/officeDocument/2006/relationships/tags" Target="../tags/tag431.xml"/></Relationships>
</file>

<file path=ppt/slides/_rels/slide5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tags" Target="../tags/tag434.xml"/><Relationship Id="rId1" Type="http://schemas.openxmlformats.org/officeDocument/2006/relationships/image" Target="../media/image12.png"/></Relationships>
</file>

<file path=ppt/slides/_rels/slide52.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439.xml"/><Relationship Id="rId3" Type="http://schemas.openxmlformats.org/officeDocument/2006/relationships/tags" Target="../tags/tag438.xml"/><Relationship Id="rId2" Type="http://schemas.openxmlformats.org/officeDocument/2006/relationships/tags" Target="../tags/tag437.xml"/><Relationship Id="rId1" Type="http://schemas.openxmlformats.org/officeDocument/2006/relationships/image" Target="../media/image13.png"/></Relationships>
</file>

<file path=ppt/slides/_rels/slide5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442.xml"/><Relationship Id="rId3" Type="http://schemas.openxmlformats.org/officeDocument/2006/relationships/tags" Target="../tags/tag441.xml"/><Relationship Id="rId2" Type="http://schemas.openxmlformats.org/officeDocument/2006/relationships/tags" Target="../tags/tag440.xml"/><Relationship Id="rId1" Type="http://schemas.openxmlformats.org/officeDocument/2006/relationships/image" Target="../media/image14.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45.xml"/><Relationship Id="rId2" Type="http://schemas.openxmlformats.org/officeDocument/2006/relationships/tags" Target="../tags/tag444.xml"/><Relationship Id="rId1" Type="http://schemas.openxmlformats.org/officeDocument/2006/relationships/tags" Target="../tags/tag443.xml"/></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48.xml"/><Relationship Id="rId2" Type="http://schemas.openxmlformats.org/officeDocument/2006/relationships/tags" Target="../tags/tag447.xml"/><Relationship Id="rId1" Type="http://schemas.openxmlformats.org/officeDocument/2006/relationships/tags" Target="../tags/tag446.xml"/></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51.xml"/><Relationship Id="rId2" Type="http://schemas.openxmlformats.org/officeDocument/2006/relationships/tags" Target="../tags/tag450.xml"/><Relationship Id="rId1" Type="http://schemas.openxmlformats.org/officeDocument/2006/relationships/tags" Target="../tags/tag449.xml"/></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54.xml"/><Relationship Id="rId2" Type="http://schemas.openxmlformats.org/officeDocument/2006/relationships/tags" Target="../tags/tag453.xml"/><Relationship Id="rId1" Type="http://schemas.openxmlformats.org/officeDocument/2006/relationships/tags" Target="../tags/tag452.xml"/></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57.xml"/><Relationship Id="rId2" Type="http://schemas.openxmlformats.org/officeDocument/2006/relationships/tags" Target="../tags/tag456.xml"/><Relationship Id="rId1" Type="http://schemas.openxmlformats.org/officeDocument/2006/relationships/tags" Target="../tags/tag455.xml"/></Relationships>
</file>

<file path=ppt/slides/_rels/slide59.xml.rels><?xml version="1.0" encoding="UTF-8" standalone="yes"?>
<Relationships xmlns="http://schemas.openxmlformats.org/package/2006/relationships"><Relationship Id="rId7" Type="http://schemas.openxmlformats.org/officeDocument/2006/relationships/vmlDrawing" Target="../drawings/vmlDrawing3.vml"/><Relationship Id="rId6"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oleObject" Target="../embeddings/oleObject3.bin"/><Relationship Id="rId3" Type="http://schemas.openxmlformats.org/officeDocument/2006/relationships/tags" Target="../tags/tag460.xml"/><Relationship Id="rId2" Type="http://schemas.openxmlformats.org/officeDocument/2006/relationships/tags" Target="../tags/tag459.xml"/><Relationship Id="rId1" Type="http://schemas.openxmlformats.org/officeDocument/2006/relationships/tags" Target="../tags/tag45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0.xml.rels><?xml version="1.0" encoding="UTF-8" standalone="yes"?>
<Relationships xmlns="http://schemas.openxmlformats.org/package/2006/relationships"><Relationship Id="rId7" Type="http://schemas.openxmlformats.org/officeDocument/2006/relationships/vmlDrawing" Target="../drawings/vmlDrawing4.vml"/><Relationship Id="rId6"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oleObject" Target="../embeddings/oleObject4.bin"/><Relationship Id="rId3" Type="http://schemas.openxmlformats.org/officeDocument/2006/relationships/tags" Target="../tags/tag463.xml"/><Relationship Id="rId2" Type="http://schemas.openxmlformats.org/officeDocument/2006/relationships/tags" Target="../tags/tag462.xml"/><Relationship Id="rId1" Type="http://schemas.openxmlformats.org/officeDocument/2006/relationships/tags" Target="../tags/tag46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9" Type="http://schemas.openxmlformats.org/officeDocument/2006/relationships/tags" Target="../tags/tag472.xml"/><Relationship Id="rId8" Type="http://schemas.openxmlformats.org/officeDocument/2006/relationships/tags" Target="../tags/tag471.xml"/><Relationship Id="rId7" Type="http://schemas.openxmlformats.org/officeDocument/2006/relationships/tags" Target="../tags/tag470.xml"/><Relationship Id="rId6" Type="http://schemas.openxmlformats.org/officeDocument/2006/relationships/tags" Target="../tags/tag469.xml"/><Relationship Id="rId5" Type="http://schemas.openxmlformats.org/officeDocument/2006/relationships/tags" Target="../tags/tag468.xml"/><Relationship Id="rId4" Type="http://schemas.openxmlformats.org/officeDocument/2006/relationships/tags" Target="../tags/tag467.xml"/><Relationship Id="rId3" Type="http://schemas.openxmlformats.org/officeDocument/2006/relationships/tags" Target="../tags/tag466.xml"/><Relationship Id="rId2" Type="http://schemas.openxmlformats.org/officeDocument/2006/relationships/tags" Target="../tags/tag465.xml"/><Relationship Id="rId10" Type="http://schemas.openxmlformats.org/officeDocument/2006/relationships/slideLayout" Target="../slideLayouts/slideLayout2.xml"/><Relationship Id="rId1" Type="http://schemas.openxmlformats.org/officeDocument/2006/relationships/tags" Target="../tags/tag464.xml"/></Relationships>
</file>

<file path=ppt/slides/_rels/slide64.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1" Type="http://schemas.openxmlformats.org/officeDocument/2006/relationships/slideLayout" Target="../slideLayouts/slideLayout2.xml"/><Relationship Id="rId20" Type="http://schemas.openxmlformats.org/officeDocument/2006/relationships/tags" Target="../tags/tag492.xml"/><Relationship Id="rId2" Type="http://schemas.openxmlformats.org/officeDocument/2006/relationships/tags" Target="../tags/tag474.xml"/><Relationship Id="rId19" Type="http://schemas.openxmlformats.org/officeDocument/2006/relationships/tags" Target="../tags/tag491.xml"/><Relationship Id="rId18" Type="http://schemas.openxmlformats.org/officeDocument/2006/relationships/tags" Target="../tags/tag490.xml"/><Relationship Id="rId17" Type="http://schemas.openxmlformats.org/officeDocument/2006/relationships/tags" Target="../tags/tag489.xml"/><Relationship Id="rId16" Type="http://schemas.openxmlformats.org/officeDocument/2006/relationships/tags" Target="../tags/tag488.xml"/><Relationship Id="rId15" Type="http://schemas.openxmlformats.org/officeDocument/2006/relationships/tags" Target="../tags/tag487.xml"/><Relationship Id="rId14" Type="http://schemas.openxmlformats.org/officeDocument/2006/relationships/tags" Target="../tags/tag486.xml"/><Relationship Id="rId13" Type="http://schemas.openxmlformats.org/officeDocument/2006/relationships/tags" Target="../tags/tag485.xml"/><Relationship Id="rId12" Type="http://schemas.openxmlformats.org/officeDocument/2006/relationships/tags" Target="../tags/tag484.xml"/><Relationship Id="rId11" Type="http://schemas.openxmlformats.org/officeDocument/2006/relationships/tags" Target="../tags/tag483.xml"/><Relationship Id="rId10" Type="http://schemas.openxmlformats.org/officeDocument/2006/relationships/tags" Target="../tags/tag482.xml"/><Relationship Id="rId1" Type="http://schemas.openxmlformats.org/officeDocument/2006/relationships/tags" Target="../tags/tag473.xml"/></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95.xml"/><Relationship Id="rId2" Type="http://schemas.openxmlformats.org/officeDocument/2006/relationships/tags" Target="../tags/tag494.xml"/><Relationship Id="rId1" Type="http://schemas.openxmlformats.org/officeDocument/2006/relationships/tags" Target="../tags/tag493.xml"/></Relationships>
</file>

<file path=ppt/slides/_rels/slide6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499.xml"/><Relationship Id="rId3" Type="http://schemas.openxmlformats.org/officeDocument/2006/relationships/tags" Target="../tags/tag498.xml"/><Relationship Id="rId2" Type="http://schemas.openxmlformats.org/officeDocument/2006/relationships/tags" Target="../tags/tag497.xml"/><Relationship Id="rId1" Type="http://schemas.openxmlformats.org/officeDocument/2006/relationships/tags" Target="../tags/tag496.xml"/></Relationships>
</file>

<file path=ppt/slides/_rels/slide6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502.xml"/><Relationship Id="rId2" Type="http://schemas.openxmlformats.org/officeDocument/2006/relationships/tags" Target="../tags/tag501.xml"/><Relationship Id="rId1" Type="http://schemas.openxmlformats.org/officeDocument/2006/relationships/tags" Target="../tags/tag500.xml"/></Relationships>
</file>

<file path=ppt/slides/_rels/slide6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505.xml"/><Relationship Id="rId2" Type="http://schemas.openxmlformats.org/officeDocument/2006/relationships/tags" Target="../tags/tag504.xml"/><Relationship Id="rId1" Type="http://schemas.openxmlformats.org/officeDocument/2006/relationships/tags" Target="../tags/tag503.xml"/></Relationships>
</file>

<file path=ppt/slides/_rels/slide6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508.xml"/><Relationship Id="rId2" Type="http://schemas.openxmlformats.org/officeDocument/2006/relationships/tags" Target="../tags/tag507.xml"/><Relationship Id="rId1" Type="http://schemas.openxmlformats.org/officeDocument/2006/relationships/tags" Target="../tags/tag506.xml"/></Relationships>
</file>

<file path=ppt/slides/_rels/slide7.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tags" Target="../tags/tag44.xml"/><Relationship Id="rId7" Type="http://schemas.openxmlformats.org/officeDocument/2006/relationships/tags" Target="../tags/tag43.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1" Type="http://schemas.openxmlformats.org/officeDocument/2006/relationships/slideLayout" Target="../slideLayouts/slideLayout2.xml"/><Relationship Id="rId10" Type="http://schemas.openxmlformats.org/officeDocument/2006/relationships/tags" Target="../tags/tag46.xml"/><Relationship Id="rId1" Type="http://schemas.openxmlformats.org/officeDocument/2006/relationships/tags" Target="../tags/tag3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7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514.xml"/><Relationship Id="rId5" Type="http://schemas.openxmlformats.org/officeDocument/2006/relationships/tags" Target="../tags/tag513.xml"/><Relationship Id="rId4" Type="http://schemas.openxmlformats.org/officeDocument/2006/relationships/tags" Target="../tags/tag512.xml"/><Relationship Id="rId3" Type="http://schemas.openxmlformats.org/officeDocument/2006/relationships/tags" Target="../tags/tag511.xml"/><Relationship Id="rId2" Type="http://schemas.openxmlformats.org/officeDocument/2006/relationships/tags" Target="../tags/tag510.xml"/><Relationship Id="rId1" Type="http://schemas.openxmlformats.org/officeDocument/2006/relationships/tags" Target="../tags/tag509.xml"/></Relationships>
</file>

<file path=ppt/slides/_rels/slide74.xml.rels><?xml version="1.0" encoding="UTF-8" standalone="yes"?>
<Relationships xmlns="http://schemas.openxmlformats.org/package/2006/relationships"><Relationship Id="rId9" Type="http://schemas.openxmlformats.org/officeDocument/2006/relationships/tags" Target="../tags/tag523.xml"/><Relationship Id="rId8" Type="http://schemas.openxmlformats.org/officeDocument/2006/relationships/tags" Target="../tags/tag522.xml"/><Relationship Id="rId7" Type="http://schemas.openxmlformats.org/officeDocument/2006/relationships/tags" Target="../tags/tag521.xml"/><Relationship Id="rId6" Type="http://schemas.openxmlformats.org/officeDocument/2006/relationships/tags" Target="../tags/tag520.xml"/><Relationship Id="rId5" Type="http://schemas.openxmlformats.org/officeDocument/2006/relationships/tags" Target="../tags/tag519.xml"/><Relationship Id="rId4" Type="http://schemas.openxmlformats.org/officeDocument/2006/relationships/tags" Target="../tags/tag518.xml"/><Relationship Id="rId3" Type="http://schemas.openxmlformats.org/officeDocument/2006/relationships/tags" Target="../tags/tag517.xml"/><Relationship Id="rId2" Type="http://schemas.openxmlformats.org/officeDocument/2006/relationships/tags" Target="../tags/tag516.xml"/><Relationship Id="rId12" Type="http://schemas.openxmlformats.org/officeDocument/2006/relationships/notesSlide" Target="../notesSlides/notesSlide18.xml"/><Relationship Id="rId11" Type="http://schemas.openxmlformats.org/officeDocument/2006/relationships/slideLayout" Target="../slideLayouts/slideLayout2.xml"/><Relationship Id="rId10" Type="http://schemas.openxmlformats.org/officeDocument/2006/relationships/tags" Target="../tags/tag524.xml"/><Relationship Id="rId1" Type="http://schemas.openxmlformats.org/officeDocument/2006/relationships/tags" Target="../tags/tag515.xml"/></Relationships>
</file>

<file path=ppt/slides/_rels/slide75.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tags" Target="../tags/tag528.xml"/><Relationship Id="rId3" Type="http://schemas.openxmlformats.org/officeDocument/2006/relationships/tags" Target="../tags/tag527.xml"/><Relationship Id="rId2" Type="http://schemas.openxmlformats.org/officeDocument/2006/relationships/tags" Target="../tags/tag526.xml"/><Relationship Id="rId1" Type="http://schemas.openxmlformats.org/officeDocument/2006/relationships/tags" Target="../tags/tag525.xml"/></Relationships>
</file>

<file path=ppt/slides/_rels/slide76.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532.xml"/><Relationship Id="rId3" Type="http://schemas.openxmlformats.org/officeDocument/2006/relationships/tags" Target="../tags/tag531.xml"/><Relationship Id="rId2" Type="http://schemas.openxmlformats.org/officeDocument/2006/relationships/tags" Target="../tags/tag530.xml"/><Relationship Id="rId1" Type="http://schemas.openxmlformats.org/officeDocument/2006/relationships/tags" Target="../tags/tag529.xml"/></Relationships>
</file>

<file path=ppt/slides/_rels/slide77.xml.rels><?xml version="1.0" encoding="UTF-8" standalone="yes"?>
<Relationships xmlns="http://schemas.openxmlformats.org/package/2006/relationships"><Relationship Id="rId9" Type="http://schemas.openxmlformats.org/officeDocument/2006/relationships/tags" Target="../tags/tag541.xml"/><Relationship Id="rId8" Type="http://schemas.openxmlformats.org/officeDocument/2006/relationships/tags" Target="../tags/tag540.xml"/><Relationship Id="rId7" Type="http://schemas.openxmlformats.org/officeDocument/2006/relationships/tags" Target="../tags/tag539.xml"/><Relationship Id="rId6" Type="http://schemas.openxmlformats.org/officeDocument/2006/relationships/tags" Target="../tags/tag538.xml"/><Relationship Id="rId5" Type="http://schemas.openxmlformats.org/officeDocument/2006/relationships/tags" Target="../tags/tag537.xml"/><Relationship Id="rId4" Type="http://schemas.openxmlformats.org/officeDocument/2006/relationships/tags" Target="../tags/tag536.xml"/><Relationship Id="rId3" Type="http://schemas.openxmlformats.org/officeDocument/2006/relationships/tags" Target="../tags/tag535.xml"/><Relationship Id="rId2" Type="http://schemas.openxmlformats.org/officeDocument/2006/relationships/tags" Target="../tags/tag534.xml"/><Relationship Id="rId16" Type="http://schemas.openxmlformats.org/officeDocument/2006/relationships/notesSlide" Target="../notesSlides/notesSlide21.xml"/><Relationship Id="rId15" Type="http://schemas.openxmlformats.org/officeDocument/2006/relationships/slideLayout" Target="../slideLayouts/slideLayout6.xml"/><Relationship Id="rId14" Type="http://schemas.openxmlformats.org/officeDocument/2006/relationships/tags" Target="../tags/tag546.xml"/><Relationship Id="rId13" Type="http://schemas.openxmlformats.org/officeDocument/2006/relationships/tags" Target="../tags/tag545.xml"/><Relationship Id="rId12" Type="http://schemas.openxmlformats.org/officeDocument/2006/relationships/tags" Target="../tags/tag544.xml"/><Relationship Id="rId11" Type="http://schemas.openxmlformats.org/officeDocument/2006/relationships/tags" Target="../tags/tag543.xml"/><Relationship Id="rId10" Type="http://schemas.openxmlformats.org/officeDocument/2006/relationships/tags" Target="../tags/tag542.xml"/><Relationship Id="rId1" Type="http://schemas.openxmlformats.org/officeDocument/2006/relationships/tags" Target="../tags/tag533.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47.xml"/></Relationships>
</file>

<file path=ppt/slides/_rels/slide79.xml.rels><?xml version="1.0" encoding="UTF-8" standalone="yes"?>
<Relationships xmlns="http://schemas.openxmlformats.org/package/2006/relationships"><Relationship Id="rId9" Type="http://schemas.openxmlformats.org/officeDocument/2006/relationships/tags" Target="../tags/tag556.xml"/><Relationship Id="rId8" Type="http://schemas.openxmlformats.org/officeDocument/2006/relationships/tags" Target="../tags/tag555.xml"/><Relationship Id="rId7" Type="http://schemas.openxmlformats.org/officeDocument/2006/relationships/tags" Target="../tags/tag554.xml"/><Relationship Id="rId6" Type="http://schemas.openxmlformats.org/officeDocument/2006/relationships/tags" Target="../tags/tag553.xml"/><Relationship Id="rId5" Type="http://schemas.openxmlformats.org/officeDocument/2006/relationships/tags" Target="../tags/tag552.xml"/><Relationship Id="rId4" Type="http://schemas.openxmlformats.org/officeDocument/2006/relationships/tags" Target="../tags/tag551.xml"/><Relationship Id="rId3" Type="http://schemas.openxmlformats.org/officeDocument/2006/relationships/tags" Target="../tags/tag550.xml"/><Relationship Id="rId20" Type="http://schemas.openxmlformats.org/officeDocument/2006/relationships/notesSlide" Target="../notesSlides/notesSlide23.xml"/><Relationship Id="rId2" Type="http://schemas.openxmlformats.org/officeDocument/2006/relationships/tags" Target="../tags/tag549.xml"/><Relationship Id="rId19" Type="http://schemas.openxmlformats.org/officeDocument/2006/relationships/slideLayout" Target="../slideLayouts/slideLayout2.xml"/><Relationship Id="rId18" Type="http://schemas.openxmlformats.org/officeDocument/2006/relationships/tags" Target="../tags/tag565.xml"/><Relationship Id="rId17" Type="http://schemas.openxmlformats.org/officeDocument/2006/relationships/tags" Target="../tags/tag564.xml"/><Relationship Id="rId16" Type="http://schemas.openxmlformats.org/officeDocument/2006/relationships/tags" Target="../tags/tag563.xml"/><Relationship Id="rId15" Type="http://schemas.openxmlformats.org/officeDocument/2006/relationships/tags" Target="../tags/tag562.xml"/><Relationship Id="rId14" Type="http://schemas.openxmlformats.org/officeDocument/2006/relationships/tags" Target="../tags/tag561.xml"/><Relationship Id="rId13" Type="http://schemas.openxmlformats.org/officeDocument/2006/relationships/tags" Target="../tags/tag560.xml"/><Relationship Id="rId12" Type="http://schemas.openxmlformats.org/officeDocument/2006/relationships/tags" Target="../tags/tag559.xml"/><Relationship Id="rId11" Type="http://schemas.openxmlformats.org/officeDocument/2006/relationships/tags" Target="../tags/tag558.xml"/><Relationship Id="rId10" Type="http://schemas.openxmlformats.org/officeDocument/2006/relationships/tags" Target="../tags/tag557.xml"/><Relationship Id="rId1" Type="http://schemas.openxmlformats.org/officeDocument/2006/relationships/tags" Target="../tags/tag548.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_rels/slide80.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2.xml"/><Relationship Id="rId4" Type="http://schemas.openxmlformats.org/officeDocument/2006/relationships/tags" Target="../tags/tag569.xml"/><Relationship Id="rId3" Type="http://schemas.openxmlformats.org/officeDocument/2006/relationships/tags" Target="../tags/tag568.xml"/><Relationship Id="rId2" Type="http://schemas.openxmlformats.org/officeDocument/2006/relationships/tags" Target="../tags/tag567.xml"/><Relationship Id="rId1" Type="http://schemas.openxmlformats.org/officeDocument/2006/relationships/tags" Target="../tags/tag566.xml"/></Relationships>
</file>

<file path=ppt/slides/_rels/slide81.xml.rels><?xml version="1.0" encoding="UTF-8" standalone="yes"?>
<Relationships xmlns="http://schemas.openxmlformats.org/package/2006/relationships"><Relationship Id="rId9" Type="http://schemas.openxmlformats.org/officeDocument/2006/relationships/tags" Target="../tags/tag578.xml"/><Relationship Id="rId8" Type="http://schemas.openxmlformats.org/officeDocument/2006/relationships/tags" Target="../tags/tag577.xml"/><Relationship Id="rId7" Type="http://schemas.openxmlformats.org/officeDocument/2006/relationships/tags" Target="../tags/tag576.xml"/><Relationship Id="rId6" Type="http://schemas.openxmlformats.org/officeDocument/2006/relationships/tags" Target="../tags/tag575.xml"/><Relationship Id="rId5" Type="http://schemas.openxmlformats.org/officeDocument/2006/relationships/tags" Target="../tags/tag574.xml"/><Relationship Id="rId4" Type="http://schemas.openxmlformats.org/officeDocument/2006/relationships/tags" Target="../tags/tag573.xml"/><Relationship Id="rId3" Type="http://schemas.openxmlformats.org/officeDocument/2006/relationships/tags" Target="../tags/tag572.xml"/><Relationship Id="rId2" Type="http://schemas.openxmlformats.org/officeDocument/2006/relationships/tags" Target="../tags/tag571.xml"/><Relationship Id="rId15" Type="http://schemas.openxmlformats.org/officeDocument/2006/relationships/slideLayout" Target="../slideLayouts/slideLayout2.xml"/><Relationship Id="rId14" Type="http://schemas.openxmlformats.org/officeDocument/2006/relationships/image" Target="../media/image20.png"/><Relationship Id="rId13" Type="http://schemas.openxmlformats.org/officeDocument/2006/relationships/image" Target="../media/image19.png"/><Relationship Id="rId12" Type="http://schemas.openxmlformats.org/officeDocument/2006/relationships/image" Target="../media/image18.png"/><Relationship Id="rId11" Type="http://schemas.openxmlformats.org/officeDocument/2006/relationships/tags" Target="../tags/tag580.xml"/><Relationship Id="rId10" Type="http://schemas.openxmlformats.org/officeDocument/2006/relationships/tags" Target="../tags/tag579.xml"/><Relationship Id="rId1" Type="http://schemas.openxmlformats.org/officeDocument/2006/relationships/tags" Target="../tags/tag570.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81.xml"/></Relationships>
</file>

<file path=ppt/slides/_rels/slide83.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xml"/><Relationship Id="rId4" Type="http://schemas.openxmlformats.org/officeDocument/2006/relationships/tags" Target="../tags/tag585.xml"/><Relationship Id="rId3" Type="http://schemas.openxmlformats.org/officeDocument/2006/relationships/tags" Target="../tags/tag584.xml"/><Relationship Id="rId2" Type="http://schemas.openxmlformats.org/officeDocument/2006/relationships/tags" Target="../tags/tag583.xml"/><Relationship Id="rId1" Type="http://schemas.openxmlformats.org/officeDocument/2006/relationships/tags" Target="../tags/tag582.xml"/></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18.png"/></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86.xml"/></Relationships>
</file>

<file path=ppt/slides/_rels/slide86.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tags" Target="../tags/tag591.xml"/><Relationship Id="rId4" Type="http://schemas.openxmlformats.org/officeDocument/2006/relationships/tags" Target="../tags/tag590.xml"/><Relationship Id="rId3" Type="http://schemas.openxmlformats.org/officeDocument/2006/relationships/tags" Target="../tags/tag589.xml"/><Relationship Id="rId2" Type="http://schemas.openxmlformats.org/officeDocument/2006/relationships/tags" Target="../tags/tag588.xml"/><Relationship Id="rId1" Type="http://schemas.openxmlformats.org/officeDocument/2006/relationships/tags" Target="../tags/tag58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7" Type="http://schemas.openxmlformats.org/officeDocument/2006/relationships/notesSlide" Target="../notesSlides/notesSlide27.xml"/><Relationship Id="rId6" Type="http://schemas.openxmlformats.org/officeDocument/2006/relationships/slideLayout" Target="../slideLayouts/slideLayout2.xml"/><Relationship Id="rId5" Type="http://schemas.openxmlformats.org/officeDocument/2006/relationships/tags" Target="../tags/tag596.xml"/><Relationship Id="rId4" Type="http://schemas.openxmlformats.org/officeDocument/2006/relationships/tags" Target="../tags/tag595.xml"/><Relationship Id="rId3" Type="http://schemas.openxmlformats.org/officeDocument/2006/relationships/tags" Target="../tags/tag594.xml"/><Relationship Id="rId2" Type="http://schemas.openxmlformats.org/officeDocument/2006/relationships/tags" Target="../tags/tag593.xml"/><Relationship Id="rId1" Type="http://schemas.openxmlformats.org/officeDocument/2006/relationships/tags" Target="../tags/tag592.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s>
</file>

<file path=ppt/slides/_rels/slide90.xml.rels><?xml version="1.0" encoding="UTF-8" standalone="yes"?>
<Relationships xmlns="http://schemas.openxmlformats.org/package/2006/relationships"><Relationship Id="rId9" Type="http://schemas.openxmlformats.org/officeDocument/2006/relationships/tags" Target="../tags/tag605.xml"/><Relationship Id="rId8" Type="http://schemas.openxmlformats.org/officeDocument/2006/relationships/tags" Target="../tags/tag604.xml"/><Relationship Id="rId7" Type="http://schemas.openxmlformats.org/officeDocument/2006/relationships/tags" Target="../tags/tag603.xml"/><Relationship Id="rId6" Type="http://schemas.openxmlformats.org/officeDocument/2006/relationships/tags" Target="../tags/tag602.xml"/><Relationship Id="rId5" Type="http://schemas.openxmlformats.org/officeDocument/2006/relationships/tags" Target="../tags/tag601.xml"/><Relationship Id="rId4" Type="http://schemas.openxmlformats.org/officeDocument/2006/relationships/tags" Target="../tags/tag600.xml"/><Relationship Id="rId3" Type="http://schemas.openxmlformats.org/officeDocument/2006/relationships/tags" Target="../tags/tag599.xml"/><Relationship Id="rId29" Type="http://schemas.openxmlformats.org/officeDocument/2006/relationships/notesSlide" Target="../notesSlides/notesSlide28.xml"/><Relationship Id="rId28" Type="http://schemas.openxmlformats.org/officeDocument/2006/relationships/slideLayout" Target="../slideLayouts/slideLayout2.xml"/><Relationship Id="rId27" Type="http://schemas.openxmlformats.org/officeDocument/2006/relationships/tags" Target="../tags/tag623.xml"/><Relationship Id="rId26" Type="http://schemas.openxmlformats.org/officeDocument/2006/relationships/tags" Target="../tags/tag622.xml"/><Relationship Id="rId25" Type="http://schemas.openxmlformats.org/officeDocument/2006/relationships/tags" Target="../tags/tag621.xml"/><Relationship Id="rId24" Type="http://schemas.openxmlformats.org/officeDocument/2006/relationships/tags" Target="../tags/tag620.xml"/><Relationship Id="rId23" Type="http://schemas.openxmlformats.org/officeDocument/2006/relationships/tags" Target="../tags/tag619.xml"/><Relationship Id="rId22" Type="http://schemas.openxmlformats.org/officeDocument/2006/relationships/tags" Target="../tags/tag618.xml"/><Relationship Id="rId21" Type="http://schemas.openxmlformats.org/officeDocument/2006/relationships/tags" Target="../tags/tag617.xml"/><Relationship Id="rId20" Type="http://schemas.openxmlformats.org/officeDocument/2006/relationships/tags" Target="../tags/tag616.xml"/><Relationship Id="rId2" Type="http://schemas.openxmlformats.org/officeDocument/2006/relationships/tags" Target="../tags/tag598.xml"/><Relationship Id="rId19" Type="http://schemas.openxmlformats.org/officeDocument/2006/relationships/tags" Target="../tags/tag615.xml"/><Relationship Id="rId18" Type="http://schemas.openxmlformats.org/officeDocument/2006/relationships/tags" Target="../tags/tag614.xml"/><Relationship Id="rId17" Type="http://schemas.openxmlformats.org/officeDocument/2006/relationships/tags" Target="../tags/tag613.xml"/><Relationship Id="rId16" Type="http://schemas.openxmlformats.org/officeDocument/2006/relationships/tags" Target="../tags/tag612.xml"/><Relationship Id="rId15" Type="http://schemas.openxmlformats.org/officeDocument/2006/relationships/tags" Target="../tags/tag611.xml"/><Relationship Id="rId14" Type="http://schemas.openxmlformats.org/officeDocument/2006/relationships/tags" Target="../tags/tag610.xml"/><Relationship Id="rId13" Type="http://schemas.openxmlformats.org/officeDocument/2006/relationships/tags" Target="../tags/tag609.xml"/><Relationship Id="rId12" Type="http://schemas.openxmlformats.org/officeDocument/2006/relationships/tags" Target="../tags/tag608.xml"/><Relationship Id="rId11" Type="http://schemas.openxmlformats.org/officeDocument/2006/relationships/tags" Target="../tags/tag607.xml"/><Relationship Id="rId10" Type="http://schemas.openxmlformats.org/officeDocument/2006/relationships/tags" Target="../tags/tag606.xml"/><Relationship Id="rId1" Type="http://schemas.openxmlformats.org/officeDocument/2006/relationships/tags" Target="../tags/tag59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2.xml"/><Relationship Id="rId4" Type="http://schemas.openxmlformats.org/officeDocument/2006/relationships/tags" Target="../tags/tag627.xml"/><Relationship Id="rId3" Type="http://schemas.openxmlformats.org/officeDocument/2006/relationships/tags" Target="../tags/tag626.xml"/><Relationship Id="rId2" Type="http://schemas.openxmlformats.org/officeDocument/2006/relationships/tags" Target="../tags/tag625.xml"/><Relationship Id="rId1" Type="http://schemas.openxmlformats.org/officeDocument/2006/relationships/tags" Target="../tags/tag624.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18"/>
          <p:cNvSpPr txBox="1"/>
          <p:nvPr/>
        </p:nvSpPr>
        <p:spPr>
          <a:xfrm>
            <a:off x="2504662" y="2534497"/>
            <a:ext cx="7406544" cy="783590"/>
          </a:xfrm>
          <a:prstGeom prst="rect">
            <a:avLst/>
          </a:prstGeom>
          <a:noFill/>
        </p:spPr>
        <p:txBody>
          <a:bodyPr wrap="square" rtlCol="0">
            <a:spAutoFit/>
          </a:bodyPr>
          <a:lstStyle/>
          <a:p>
            <a:pPr algn="ctr"/>
            <a:r>
              <a:rPr lang="zh-CN" sz="45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第</a:t>
            </a:r>
            <a:r>
              <a:rPr lang="en-US" altLang="zh-CN" sz="45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3</a:t>
            </a:r>
            <a:r>
              <a:rPr lang="zh-CN" sz="45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章</a:t>
            </a:r>
            <a:r>
              <a:rPr lang="en-US" altLang="zh-CN" sz="45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 </a:t>
            </a:r>
            <a:r>
              <a:rPr lang="zh-CN" altLang="en-US" sz="45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数据库设计</a:t>
            </a:r>
            <a:endParaRPr lang="zh-CN" altLang="en-US" sz="45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p:cNvSpPr>
          <p:nvPr>
            <p:ph type="title" idx="4294967295"/>
          </p:nvPr>
        </p:nvSpPr>
        <p:spPr>
          <a:xfrm>
            <a:off x="1218565" y="274955"/>
            <a:ext cx="7639685" cy="537845"/>
          </a:xfrm>
        </p:spPr>
        <p:txBody>
          <a:bodyPr vert="horz" wrap="square" lIns="91456" tIns="45728" rIns="91456" bIns="45728" anchor="ctr" anchorCtr="0">
            <a:normAutofit fontScale="90000"/>
          </a:bodyPr>
          <a:p>
            <a:r>
              <a:rPr lang="zh-CN" altLang="en-US" sz="3600" dirty="0"/>
              <a:t>数据库设计的特点</a:t>
            </a:r>
            <a:endParaRPr lang="zh-CN" altLang="en-US" sz="3600" dirty="0"/>
          </a:p>
        </p:txBody>
      </p:sp>
      <p:sp>
        <p:nvSpPr>
          <p:cNvPr id="13315" name="Rectangle 3"/>
          <p:cNvSpPr>
            <a:spLocks noGrp="1"/>
          </p:cNvSpPr>
          <p:nvPr>
            <p:ph idx="4294967295"/>
          </p:nvPr>
        </p:nvSpPr>
        <p:spPr>
          <a:xfrm>
            <a:off x="953135" y="1098550"/>
            <a:ext cx="10287000" cy="5097145"/>
          </a:xfrm>
        </p:spPr>
        <p:txBody>
          <a:bodyPr vert="horz" wrap="square" lIns="91456" tIns="45728" rIns="91456" bIns="45728" anchor="t" anchorCtr="0">
            <a:normAutofit/>
          </a:bodyPr>
          <a:p>
            <a:pPr>
              <a:lnSpc>
                <a:spcPct val="120000"/>
              </a:lnSpc>
              <a:buNone/>
            </a:pPr>
            <a:r>
              <a:rPr lang="en-US" altLang="zh-CN" sz="2400" dirty="0"/>
              <a:t>1. </a:t>
            </a:r>
            <a:r>
              <a:rPr lang="zh-CN" altLang="en-US" sz="2400" dirty="0"/>
              <a:t>数据库建设的基本规律</a:t>
            </a:r>
            <a:endParaRPr lang="zh-CN" altLang="en-US" sz="2400" dirty="0"/>
          </a:p>
          <a:p>
            <a:pPr lvl="1">
              <a:lnSpc>
                <a:spcPct val="120000"/>
              </a:lnSpc>
            </a:pPr>
            <a:r>
              <a:rPr lang="zh-CN" altLang="en-US" sz="2400" dirty="0"/>
              <a:t>三分技术，七分管理，十二分基础数据 </a:t>
            </a:r>
            <a:endParaRPr lang="zh-CN" altLang="en-US" sz="2400" dirty="0"/>
          </a:p>
          <a:p>
            <a:pPr lvl="1">
              <a:lnSpc>
                <a:spcPct val="120000"/>
              </a:lnSpc>
            </a:pPr>
            <a:r>
              <a:rPr lang="zh-CN" altLang="en-US" sz="2400" dirty="0"/>
              <a:t>管理 </a:t>
            </a:r>
            <a:endParaRPr lang="zh-CN" altLang="en-US" sz="2400" dirty="0"/>
          </a:p>
          <a:p>
            <a:pPr lvl="2">
              <a:lnSpc>
                <a:spcPct val="120000"/>
              </a:lnSpc>
              <a:buSzPct val="87000"/>
              <a:buFont typeface="Wingdings" panose="05000000000000000000" pitchFamily="2" charset="2"/>
              <a:buChar char="l"/>
            </a:pPr>
            <a:r>
              <a:rPr lang="zh-CN" altLang="en-US" sz="2400" dirty="0"/>
              <a:t>数据库建设项目管理 </a:t>
            </a:r>
            <a:endParaRPr lang="zh-CN" altLang="en-US" sz="2400" dirty="0"/>
          </a:p>
          <a:p>
            <a:pPr lvl="2">
              <a:lnSpc>
                <a:spcPct val="120000"/>
              </a:lnSpc>
              <a:buSzPct val="87000"/>
              <a:buFont typeface="Wingdings" panose="05000000000000000000" pitchFamily="2" charset="2"/>
              <a:buChar char="l"/>
            </a:pPr>
            <a:r>
              <a:rPr lang="zh-CN" altLang="en-US" sz="2400" dirty="0"/>
              <a:t>企业（即应用部门）的业务管理 </a:t>
            </a:r>
            <a:endParaRPr lang="zh-CN" altLang="en-US" sz="2400" dirty="0"/>
          </a:p>
          <a:p>
            <a:pPr lvl="1">
              <a:lnSpc>
                <a:spcPct val="120000"/>
              </a:lnSpc>
            </a:pPr>
            <a:r>
              <a:rPr lang="zh-CN" altLang="en-US" sz="2400" dirty="0"/>
              <a:t>基础数据  </a:t>
            </a:r>
            <a:endParaRPr lang="zh-CN" altLang="en-US" sz="2400" dirty="0"/>
          </a:p>
          <a:p>
            <a:pPr lvl="2">
              <a:lnSpc>
                <a:spcPct val="120000"/>
              </a:lnSpc>
              <a:buSzPct val="87000"/>
              <a:buFont typeface="Wingdings" panose="05000000000000000000" pitchFamily="2" charset="2"/>
              <a:buChar char="l"/>
            </a:pPr>
            <a:r>
              <a:rPr lang="zh-CN" altLang="en-US" sz="2400" dirty="0"/>
              <a:t>数据的收集、整理、组织和不断更新</a:t>
            </a:r>
            <a:endParaRPr lang="zh-CN" altLang="en-US" sz="2400" dirty="0"/>
          </a:p>
        </p:txBody>
      </p:sp>
      <p:grpSp>
        <p:nvGrpSpPr>
          <p:cNvPr id="11" name="组合 10"/>
          <p:cNvGrpSpPr/>
          <p:nvPr>
            <p:custDataLst>
              <p:tags r:id="rId1"/>
            </p:custDataLst>
          </p:nvPr>
        </p:nvGrpSpPr>
        <p:grpSpPr>
          <a:xfrm>
            <a:off x="2720975" y="922020"/>
            <a:ext cx="444754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020" y="3014345"/>
            <a:ext cx="7731125" cy="829945"/>
          </a:xfrm>
          <a:prstGeom prst="rect">
            <a:avLst/>
          </a:prstGeom>
          <a:noFill/>
        </p:spPr>
        <p:txBody>
          <a:bodyPr wrap="square" lIns="91443" tIns="45720" rIns="91443" bIns="45720"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数据库的实施、运行和维护</a:t>
            </a:r>
            <a:endParaRPr lang="zh-CN" altLang="en-US"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15415" y="3014345"/>
            <a:ext cx="1734820" cy="829945"/>
          </a:xfrm>
          <a:prstGeom prst="rect">
            <a:avLst/>
          </a:prstGeom>
          <a:noFill/>
        </p:spPr>
        <p:txBody>
          <a:bodyPr wrap="square" lIns="91443" tIns="45720" rIns="91443" bIns="45720" rtlCol="0">
            <a:spAutoFit/>
          </a:bodyPr>
          <a:lstStyle/>
          <a:p>
            <a:r>
              <a:rPr lang="en-US" altLang="en-GB" sz="4800" b="1" dirty="0">
                <a:solidFill>
                  <a:srgbClr val="FAFAFA"/>
                </a:solidFill>
                <a:latin typeface="微软雅黑" panose="020B0503020204020204" pitchFamily="34" charset="-122"/>
                <a:ea typeface="微软雅黑" panose="020B0503020204020204" pitchFamily="34" charset="-122"/>
                <a:cs typeface="+mn-ea"/>
                <a:sym typeface="+mn-lt"/>
              </a:rPr>
              <a:t>3.6</a:t>
            </a:r>
            <a:endParaRPr lang="en-US" altLang="en-GB" sz="48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2"/>
          <p:cNvSpPr>
            <a:spLocks noGrp="1"/>
          </p:cNvSpPr>
          <p:nvPr>
            <p:ph type="title"/>
          </p:nvPr>
        </p:nvSpPr>
        <p:spPr/>
        <p:txBody>
          <a:bodyPr vert="horz" wrap="square" lIns="91456" tIns="45728" rIns="91456" bIns="45728" anchor="ctr" anchorCtr="0"/>
          <a:p>
            <a:r>
              <a:rPr lang="en-US" altLang="zh-CN" sz="3200" dirty="0"/>
              <a:t>1.</a:t>
            </a:r>
            <a:r>
              <a:rPr lang="zh-CN" altLang="en-US" sz="3200" dirty="0"/>
              <a:t>载入数据和应用程序调试</a:t>
            </a:r>
            <a:r>
              <a:rPr lang="zh-CN" altLang="en-US" sz="3200" dirty="0"/>
              <a:t> </a:t>
            </a:r>
            <a:endParaRPr lang="zh-CN" altLang="en-US" sz="3200" dirty="0"/>
          </a:p>
        </p:txBody>
      </p:sp>
      <p:sp>
        <p:nvSpPr>
          <p:cNvPr id="35843" name="Rectangle 3"/>
          <p:cNvSpPr>
            <a:spLocks noGrp="1"/>
          </p:cNvSpPr>
          <p:nvPr>
            <p:ph idx="1"/>
          </p:nvPr>
        </p:nvSpPr>
        <p:spPr/>
        <p:txBody>
          <a:bodyPr vert="horz" wrap="square" lIns="91456" tIns="45728" rIns="91456" bIns="45728" anchor="t" anchorCtr="0"/>
          <a:p>
            <a:pPr>
              <a:lnSpc>
                <a:spcPct val="140000"/>
              </a:lnSpc>
            </a:pPr>
            <a:r>
              <a:rPr lang="zh-CN" altLang="en-US" sz="2400" dirty="0"/>
              <a:t>数据库结构建立好后，就可以向数据库中装载数据了。组织数据入库是数据库实施阶段最主要的工作。</a:t>
            </a:r>
            <a:endParaRPr lang="zh-CN" altLang="en-US" sz="2400" dirty="0"/>
          </a:p>
          <a:p>
            <a:pPr>
              <a:lnSpc>
                <a:spcPct val="140000"/>
              </a:lnSpc>
            </a:pPr>
            <a:endParaRPr lang="zh-CN" altLang="en-US" sz="2400" dirty="0"/>
          </a:p>
          <a:p>
            <a:pPr>
              <a:lnSpc>
                <a:spcPct val="140000"/>
              </a:lnSpc>
            </a:pPr>
            <a:r>
              <a:rPr lang="zh-CN" altLang="en-US" sz="2400" dirty="0"/>
              <a:t>数据装载方法</a:t>
            </a:r>
            <a:endParaRPr lang="zh-CN" altLang="en-US" sz="2400" dirty="0"/>
          </a:p>
          <a:p>
            <a:pPr lvl="1">
              <a:lnSpc>
                <a:spcPct val="140000"/>
              </a:lnSpc>
            </a:pPr>
            <a:r>
              <a:rPr lang="zh-CN" altLang="en-US" dirty="0"/>
              <a:t>人工方法</a:t>
            </a:r>
            <a:endParaRPr lang="zh-CN" altLang="en-US" dirty="0"/>
          </a:p>
          <a:p>
            <a:pPr lvl="1">
              <a:lnSpc>
                <a:spcPct val="140000"/>
              </a:lnSpc>
            </a:pPr>
            <a:r>
              <a:rPr lang="zh-CN" altLang="en-US" dirty="0"/>
              <a:t>计算机辅助数据入库</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7" name="Rectangle 3"/>
          <p:cNvSpPr>
            <a:spLocks noGrp="1"/>
          </p:cNvSpPr>
          <p:nvPr>
            <p:ph idx="1"/>
          </p:nvPr>
        </p:nvSpPr>
        <p:spPr>
          <a:xfrm>
            <a:off x="2277991" y="1429015"/>
            <a:ext cx="7773839" cy="4115562"/>
          </a:xfrm>
        </p:spPr>
        <p:txBody>
          <a:bodyPr vert="horz" wrap="square" lIns="91456" tIns="45728" rIns="91456" bIns="45728" anchor="t" anchorCtr="0"/>
          <a:p>
            <a:pPr>
              <a:lnSpc>
                <a:spcPct val="170000"/>
              </a:lnSpc>
            </a:pPr>
            <a:r>
              <a:rPr lang="zh-CN" altLang="en-US" sz="2400" dirty="0"/>
              <a:t>数据库应用程序的设计应该与数据设计并行进行</a:t>
            </a:r>
            <a:endParaRPr lang="zh-CN" altLang="en-US" sz="2400" dirty="0"/>
          </a:p>
          <a:p>
            <a:pPr>
              <a:lnSpc>
                <a:spcPct val="170000"/>
              </a:lnSpc>
            </a:pPr>
            <a:r>
              <a:rPr lang="zh-CN" altLang="en-US" sz="2400" dirty="0"/>
              <a:t>在组织数据入库的同时还要调试应用程序 </a:t>
            </a:r>
            <a:endParaRPr lang="zh-CN" altLang="en-US" sz="2400" dirty="0"/>
          </a:p>
          <a:p>
            <a:pPr>
              <a:lnSpc>
                <a:spcPct val="170000"/>
              </a:lnSpc>
            </a:pPr>
            <a:r>
              <a:rPr lang="zh-CN" altLang="en-US" sz="2400" dirty="0"/>
              <a:t>应用程序的设计、编码和调试的方法、步骤在软件工程等课程中有详细讲解，这里就不赘述了 </a:t>
            </a:r>
            <a:endParaRPr lang="zh-CN" altLang="en-US" sz="2400" dirty="0"/>
          </a:p>
        </p:txBody>
      </p:sp>
      <p:sp>
        <p:nvSpPr>
          <p:cNvPr id="2" name="标题 1"/>
          <p:cNvSpPr/>
          <p:nvPr>
            <p:ph type="title"/>
          </p:nvPr>
        </p:nvSpPr>
        <p:spPr/>
        <p:txBody>
          <a:bodyPr/>
          <a:p>
            <a:r>
              <a:rPr lang="en-US" altLang="zh-CN"/>
              <a:t>1.</a:t>
            </a:r>
            <a:r>
              <a:rPr lang="zh-CN" altLang="en-US"/>
              <a:t>载入数据和应用程序调试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3"/>
          <p:cNvSpPr>
            <a:spLocks noGrp="1"/>
          </p:cNvSpPr>
          <p:nvPr>
            <p:ph idx="4294967295"/>
          </p:nvPr>
        </p:nvSpPr>
        <p:spPr/>
        <p:txBody>
          <a:bodyPr vert="horz" wrap="square" lIns="91456" tIns="45728" rIns="91456" bIns="45728" anchor="t" anchorCtr="0"/>
          <a:p>
            <a:pPr>
              <a:lnSpc>
                <a:spcPct val="120000"/>
              </a:lnSpc>
            </a:pPr>
            <a:r>
              <a:rPr lang="zh-CN" altLang="en-US" dirty="0"/>
              <a:t>应用程序调试完成，并且已有一小部分数据入库后，就可以开始对数据库系统进行联合调试，也称数据库的试运行。</a:t>
            </a:r>
            <a:endParaRPr lang="zh-CN" altLang="en-US" dirty="0"/>
          </a:p>
          <a:p>
            <a:pPr>
              <a:lnSpc>
                <a:spcPct val="120000"/>
              </a:lnSpc>
            </a:pPr>
            <a:r>
              <a:rPr lang="zh-CN" altLang="en-US" dirty="0"/>
              <a:t>主要工作包括：</a:t>
            </a:r>
            <a:endParaRPr lang="zh-CN" altLang="en-US" dirty="0"/>
          </a:p>
          <a:p>
            <a:pPr lvl="1">
              <a:lnSpc>
                <a:spcPct val="120000"/>
              </a:lnSpc>
            </a:pPr>
            <a:r>
              <a:rPr lang="zh-CN" altLang="en-US" dirty="0"/>
              <a:t>功能测试：实际运行应用程序，执行对数据库的各种操作，测试应用程序的各种功能。</a:t>
            </a:r>
            <a:endParaRPr lang="zh-CN" altLang="en-US" dirty="0"/>
          </a:p>
          <a:p>
            <a:pPr lvl="1">
              <a:lnSpc>
                <a:spcPct val="120000"/>
              </a:lnSpc>
            </a:pPr>
            <a:r>
              <a:rPr lang="zh-CN" altLang="en-US" dirty="0"/>
              <a:t>性能测试：测量系统的性能指标，分析是否符合设计目标。</a:t>
            </a:r>
            <a:endParaRPr lang="zh-CN" altLang="en-US" dirty="0"/>
          </a:p>
        </p:txBody>
      </p:sp>
      <p:sp>
        <p:nvSpPr>
          <p:cNvPr id="38913" name="Rectangle 2"/>
          <p:cNvSpPr>
            <a:spLocks noGrp="1"/>
          </p:cNvSpPr>
          <p:nvPr>
            <p:ph type="title"/>
          </p:nvPr>
        </p:nvSpPr>
        <p:spPr/>
        <p:txBody>
          <a:bodyPr vert="horz" wrap="square" lIns="91456" tIns="45728" rIns="91456" bIns="45728" anchor="ctr" anchorCtr="0"/>
          <a:p>
            <a:r>
              <a:rPr lang="en-US" altLang="zh-CN" sz="3600" dirty="0"/>
              <a:t>2.</a:t>
            </a:r>
            <a:r>
              <a:rPr lang="zh-CN" altLang="en-US" sz="3600" dirty="0"/>
              <a:t>数据库的试运行</a:t>
            </a:r>
            <a:endParaRPr lang="zh-CN" altLang="en-US" sz="3600" dirty="0"/>
          </a:p>
        </p:txBody>
      </p:sp>
    </p:spTree>
  </p:cSld>
  <p:clrMapOvr>
    <a:masterClrMapping/>
  </p:clrMapOvr>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3"/>
          <p:cNvSpPr>
            <a:spLocks noGrp="1"/>
          </p:cNvSpPr>
          <p:nvPr>
            <p:ph idx="4294967295"/>
          </p:nvPr>
        </p:nvSpPr>
        <p:spPr/>
        <p:txBody>
          <a:bodyPr vert="horz" wrap="square" lIns="91456" tIns="45728" rIns="91456" bIns="45728" anchor="t" anchorCtr="0"/>
          <a:p>
            <a:pPr>
              <a:lnSpc>
                <a:spcPct val="120000"/>
              </a:lnSpc>
              <a:spcBef>
                <a:spcPts val="575"/>
              </a:spcBef>
            </a:pPr>
            <a:r>
              <a:rPr lang="zh-CN" altLang="en-US" dirty="0"/>
              <a:t>在数据库运行阶段，对数据库经常性的维护工作主要是由数据库管理员完成的，包括：</a:t>
            </a:r>
            <a:endParaRPr lang="zh-CN" altLang="en-US" sz="3200" dirty="0"/>
          </a:p>
          <a:p>
            <a:pPr marL="914400" lvl="3" algn="l">
              <a:lnSpc>
                <a:spcPct val="120000"/>
              </a:lnSpc>
              <a:spcBef>
                <a:spcPts val="575"/>
              </a:spcBef>
              <a:buClrTx/>
              <a:buSzTx/>
              <a:buFont typeface="Wingdings" panose="05000000000000000000" pitchFamily="2" charset="2"/>
              <a:buChar char="l"/>
            </a:pPr>
            <a:r>
              <a:rPr lang="zh-CN" altLang="en-US" dirty="0"/>
              <a:t>数据库的转储和恢复</a:t>
            </a:r>
            <a:endParaRPr lang="zh-CN" altLang="en-US" dirty="0"/>
          </a:p>
          <a:p>
            <a:pPr marL="914400" lvl="3">
              <a:lnSpc>
                <a:spcPct val="120000"/>
              </a:lnSpc>
              <a:spcBef>
                <a:spcPts val="575"/>
              </a:spcBef>
              <a:buFont typeface="Wingdings" panose="05000000000000000000" pitchFamily="2" charset="2"/>
              <a:buChar char="l"/>
            </a:pPr>
            <a:r>
              <a:rPr lang="zh-CN" altLang="en-US" dirty="0"/>
              <a:t>数据库的安全性、完整性控制</a:t>
            </a:r>
            <a:endParaRPr lang="zh-CN" altLang="en-US" dirty="0"/>
          </a:p>
          <a:p>
            <a:pPr marL="914400" lvl="3">
              <a:lnSpc>
                <a:spcPct val="120000"/>
              </a:lnSpc>
              <a:spcBef>
                <a:spcPts val="575"/>
              </a:spcBef>
              <a:buFont typeface="Wingdings" panose="05000000000000000000" pitchFamily="2" charset="2"/>
              <a:buChar char="l"/>
            </a:pPr>
            <a:r>
              <a:rPr lang="zh-CN" altLang="en-US" dirty="0"/>
              <a:t>数据库性能的监督、分析和改造</a:t>
            </a:r>
            <a:endParaRPr lang="zh-CN" altLang="en-US" dirty="0"/>
          </a:p>
          <a:p>
            <a:pPr marL="914400" lvl="3">
              <a:lnSpc>
                <a:spcPct val="120000"/>
              </a:lnSpc>
              <a:spcBef>
                <a:spcPts val="575"/>
              </a:spcBef>
              <a:buFont typeface="Wingdings" panose="05000000000000000000" pitchFamily="2" charset="2"/>
              <a:buChar char="l"/>
            </a:pPr>
            <a:r>
              <a:rPr lang="zh-CN" altLang="en-US" dirty="0"/>
              <a:t>数据库的重组织与重构造</a:t>
            </a:r>
            <a:endParaRPr lang="zh-CN" altLang="en-US" dirty="0"/>
          </a:p>
        </p:txBody>
      </p:sp>
      <p:sp>
        <p:nvSpPr>
          <p:cNvPr id="44033" name="Rectangle 2"/>
          <p:cNvSpPr>
            <a:spLocks noGrp="1"/>
          </p:cNvSpPr>
          <p:nvPr>
            <p:ph type="title"/>
          </p:nvPr>
        </p:nvSpPr>
        <p:spPr/>
        <p:txBody>
          <a:bodyPr vert="horz" wrap="square" lIns="91456" tIns="45728" rIns="91456" bIns="45728" anchor="ctr" anchorCtr="0"/>
          <a:p>
            <a:r>
              <a:rPr lang="en-US" altLang="zh-CN" sz="3600" dirty="0"/>
              <a:t>3. </a:t>
            </a:r>
            <a:r>
              <a:rPr lang="zh-CN" altLang="en-US" sz="3600" dirty="0"/>
              <a:t>数据库的运行和维护</a:t>
            </a:r>
            <a:endParaRPr lang="zh-CN" altLang="en-US" sz="3600" dirty="0"/>
          </a:p>
        </p:txBody>
      </p:sp>
    </p:spTree>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690" y="266995"/>
            <a:ext cx="5671595" cy="506086"/>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buNone/>
            </a:pPr>
            <a:r>
              <a:rPr lang="zh-CN" altLang="en-US" sz="2400" b="1" dirty="0">
                <a:solidFill>
                  <a:srgbClr val="595959"/>
                </a:solidFill>
                <a:latin typeface="微软雅黑" panose="020B0503020204020204" pitchFamily="34" charset="-122"/>
                <a:ea typeface="微软雅黑" panose="020B0503020204020204" pitchFamily="34" charset="-122"/>
                <a:cs typeface="+mn-ea"/>
                <a:sym typeface="+mn-lt"/>
              </a:rPr>
              <a:t>本章小结</a:t>
            </a:r>
            <a:endParaRPr lang="en-GB"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35"/>
          <p:cNvSpPr txBox="1">
            <a:spLocks noChangeArrowheads="1"/>
          </p:cNvSpPr>
          <p:nvPr/>
        </p:nvSpPr>
        <p:spPr bwMode="auto">
          <a:xfrm>
            <a:off x="1126245" y="2334315"/>
            <a:ext cx="9793605" cy="1043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457200"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sym typeface="+mn-ea"/>
              </a:rPr>
              <a:t>本章主要讨论数据库设计的方法和步骤，详细介绍了数据库设计各个阶段的目标、方法以及应注意的事项，其中重点是概念结构的设计和逻辑结构的设计。</a:t>
            </a:r>
            <a:endParaRPr lang="zh-CN" altLang="en-US" sz="2000" dirty="0">
              <a:solidFill>
                <a:srgbClr val="595959"/>
              </a:solidFill>
              <a:latin typeface="微软雅黑" panose="020B0503020204020204" pitchFamily="34" charset="-122"/>
              <a:ea typeface="微软雅黑" panose="020B0503020204020204" pitchFamily="34" charset="-122"/>
              <a:sym typeface="+mn-ea"/>
            </a:endParaRPr>
          </a:p>
        </p:txBody>
      </p:sp>
      <p:sp>
        <p:nvSpPr>
          <p:cNvPr id="27" name="圆角矩形 26"/>
          <p:cNvSpPr/>
          <p:nvPr/>
        </p:nvSpPr>
        <p:spPr>
          <a:xfrm>
            <a:off x="839206" y="1822505"/>
            <a:ext cx="10512000" cy="3778874"/>
          </a:xfrm>
          <a:prstGeom prst="roundRect">
            <a:avLst>
              <a:gd name="adj" fmla="val 0"/>
            </a:avLst>
          </a:prstGeom>
          <a:noFill/>
          <a:ln w="31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3" name="椭圆 2"/>
          <p:cNvSpPr/>
          <p:nvPr/>
        </p:nvSpPr>
        <p:spPr>
          <a:xfrm>
            <a:off x="4347710" y="1413794"/>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t>本</a:t>
            </a:r>
            <a:endParaRPr lang="zh-CN" altLang="en-US" sz="2800" b="1"/>
          </a:p>
        </p:txBody>
      </p:sp>
      <p:sp>
        <p:nvSpPr>
          <p:cNvPr id="9" name="椭圆 8"/>
          <p:cNvSpPr/>
          <p:nvPr/>
        </p:nvSpPr>
        <p:spPr>
          <a:xfrm>
            <a:off x="5066530" y="1413794"/>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章</a:t>
            </a:r>
            <a:endParaRPr lang="zh-CN" altLang="en-US" sz="2800" b="1" dirty="0">
              <a:sym typeface="+mn-ea"/>
            </a:endParaRPr>
          </a:p>
        </p:txBody>
      </p:sp>
      <p:sp>
        <p:nvSpPr>
          <p:cNvPr id="10" name="椭圆 9"/>
          <p:cNvSpPr/>
          <p:nvPr/>
        </p:nvSpPr>
        <p:spPr>
          <a:xfrm>
            <a:off x="5785350" y="1413794"/>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dirty="0">
                <a:sym typeface="+mn-ea"/>
              </a:rPr>
              <a:t>小</a:t>
            </a:r>
            <a:endParaRPr lang="zh-CN" altLang="en-US" sz="2800" b="1" dirty="0">
              <a:sym typeface="+mn-ea"/>
            </a:endParaRPr>
          </a:p>
        </p:txBody>
      </p:sp>
      <p:sp>
        <p:nvSpPr>
          <p:cNvPr id="11" name="椭圆 10"/>
          <p:cNvSpPr/>
          <p:nvPr/>
        </p:nvSpPr>
        <p:spPr>
          <a:xfrm>
            <a:off x="6504170" y="1413794"/>
            <a:ext cx="718820" cy="71882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r>
              <a:rPr lang="zh-CN" altLang="en-US" sz="2800" b="1">
                <a:sym typeface="+mn-ea"/>
              </a:rPr>
              <a:t>结</a:t>
            </a:r>
            <a:endParaRPr lang="zh-CN" altLang="en-US" sz="2800" b="1">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Grp="1"/>
          </p:cNvSpPr>
          <p:nvPr>
            <p:ph type="title" idx="4294967295"/>
          </p:nvPr>
        </p:nvSpPr>
        <p:spPr>
          <a:xfrm>
            <a:off x="1218565" y="274955"/>
            <a:ext cx="7752080" cy="510540"/>
          </a:xfrm>
        </p:spPr>
        <p:txBody>
          <a:bodyPr vert="horz" wrap="square" lIns="91456" tIns="45728" rIns="91456" bIns="45728" anchor="ctr" anchorCtr="0">
            <a:normAutofit fontScale="90000"/>
          </a:bodyPr>
          <a:p>
            <a:r>
              <a:rPr lang="zh-CN" altLang="en-US" sz="3600" dirty="0"/>
              <a:t>数据库设计的特点（续）</a:t>
            </a:r>
            <a:endParaRPr lang="zh-CN" altLang="en-US" sz="3600" dirty="0"/>
          </a:p>
        </p:txBody>
      </p:sp>
      <p:sp>
        <p:nvSpPr>
          <p:cNvPr id="14339" name="Rectangle 3"/>
          <p:cNvSpPr>
            <a:spLocks noGrp="1"/>
          </p:cNvSpPr>
          <p:nvPr>
            <p:ph idx="4294967295"/>
          </p:nvPr>
        </p:nvSpPr>
        <p:spPr>
          <a:xfrm>
            <a:off x="766445" y="1098550"/>
            <a:ext cx="10525760" cy="5097145"/>
          </a:xfrm>
        </p:spPr>
        <p:txBody>
          <a:bodyPr vert="horz" wrap="square" lIns="91456" tIns="45728" rIns="91456" bIns="45728" anchor="t" anchorCtr="0">
            <a:normAutofit fontScale="60000"/>
          </a:bodyPr>
          <a:p>
            <a:pPr>
              <a:lnSpc>
                <a:spcPct val="120000"/>
              </a:lnSpc>
              <a:buNone/>
            </a:pPr>
            <a:r>
              <a:rPr lang="en-US" altLang="zh-CN" sz="4000" dirty="0"/>
              <a:t>2. </a:t>
            </a:r>
            <a:r>
              <a:rPr lang="zh-CN" altLang="en-US" sz="4000" dirty="0"/>
              <a:t>结构（数据）设计和行为（处理）设计相结合 </a:t>
            </a:r>
            <a:endParaRPr lang="zh-CN" altLang="en-US" sz="4000" dirty="0"/>
          </a:p>
          <a:p>
            <a:pPr lvl="1">
              <a:lnSpc>
                <a:spcPct val="120000"/>
              </a:lnSpc>
            </a:pPr>
            <a:r>
              <a:rPr lang="zh-CN" altLang="en-US" sz="4000" dirty="0"/>
              <a:t>将数据库结构设计和数据处理设计密切结合</a:t>
            </a:r>
            <a:endParaRPr lang="zh-CN" altLang="en-US" sz="4000" dirty="0"/>
          </a:p>
          <a:p>
            <a:pPr>
              <a:lnSpc>
                <a:spcPct val="120000"/>
              </a:lnSpc>
            </a:pPr>
            <a:r>
              <a:rPr lang="zh-CN" altLang="en-US" sz="4000" dirty="0"/>
              <a:t>结构和行为分离的设计</a:t>
            </a:r>
            <a:endParaRPr lang="zh-CN" altLang="en-US" sz="4000" dirty="0"/>
          </a:p>
          <a:p>
            <a:pPr lvl="1">
              <a:lnSpc>
                <a:spcPct val="120000"/>
              </a:lnSpc>
            </a:pPr>
            <a:r>
              <a:rPr lang="zh-CN" altLang="en-US" sz="4000" dirty="0"/>
              <a:t>传统的软件工程：重 行为设计</a:t>
            </a:r>
            <a:endParaRPr lang="zh-CN" altLang="en-US" sz="4000" dirty="0"/>
          </a:p>
          <a:p>
            <a:pPr lvl="2">
              <a:lnSpc>
                <a:spcPct val="120000"/>
              </a:lnSpc>
              <a:buSzPct val="87000"/>
              <a:buFont typeface="Wingdings" panose="05000000000000000000" pitchFamily="2" charset="2"/>
              <a:buChar char="l"/>
            </a:pPr>
            <a:r>
              <a:rPr lang="zh-CN" altLang="en-US" sz="4000" dirty="0"/>
              <a:t>忽视对应用中数据语义的分析和抽象，只要有可能就尽量推迟数据结构设计的决策</a:t>
            </a:r>
            <a:endParaRPr lang="zh-CN" altLang="en-US" sz="4000" dirty="0"/>
          </a:p>
          <a:p>
            <a:pPr lvl="1">
              <a:lnSpc>
                <a:spcPct val="120000"/>
              </a:lnSpc>
            </a:pPr>
            <a:r>
              <a:rPr lang="zh-CN" altLang="en-US" sz="4000" dirty="0"/>
              <a:t>早期的数据库设计：重 结构设计</a:t>
            </a:r>
            <a:endParaRPr lang="zh-CN" altLang="en-US" sz="4000" dirty="0"/>
          </a:p>
          <a:p>
            <a:pPr lvl="2">
              <a:lnSpc>
                <a:spcPct val="120000"/>
              </a:lnSpc>
              <a:buSzPct val="87000"/>
              <a:buFont typeface="Wingdings" panose="05000000000000000000" pitchFamily="2" charset="2"/>
              <a:buChar char="l"/>
            </a:pPr>
            <a:r>
              <a:rPr lang="zh-CN" altLang="en-US" sz="4000" dirty="0"/>
              <a:t>致力于数据模型和数据库建模方法研究，忽视了行为设计对结构设计的影响</a:t>
            </a:r>
            <a:endParaRPr lang="zh-CN" altLang="en-US" sz="4000" dirty="0"/>
          </a:p>
        </p:txBody>
      </p:sp>
      <p:grpSp>
        <p:nvGrpSpPr>
          <p:cNvPr id="11" name="组合 10"/>
          <p:cNvGrpSpPr/>
          <p:nvPr>
            <p:custDataLst>
              <p:tags r:id="rId1"/>
            </p:custDataLst>
          </p:nvPr>
        </p:nvGrpSpPr>
        <p:grpSpPr>
          <a:xfrm>
            <a:off x="2720975" y="922020"/>
            <a:ext cx="444754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
          <p:cNvSpPr>
            <a:spLocks noGrp="1"/>
          </p:cNvSpPr>
          <p:nvPr>
            <p:ph type="title" idx="4294967295"/>
          </p:nvPr>
        </p:nvSpPr>
        <p:spPr>
          <a:xfrm>
            <a:off x="1218565" y="274955"/>
            <a:ext cx="8390255" cy="568325"/>
          </a:xfrm>
        </p:spPr>
        <p:txBody>
          <a:bodyPr vert="horz" wrap="square" lIns="91456" tIns="45728" rIns="91456" bIns="45728" anchor="ctr" anchorCtr="0">
            <a:normAutofit fontScale="90000"/>
          </a:bodyPr>
          <a:p>
            <a:r>
              <a:rPr lang="zh-CN" altLang="en-US" sz="3600" dirty="0"/>
              <a:t>数据库设计方法</a:t>
            </a:r>
            <a:endParaRPr lang="zh-CN" altLang="en-US" sz="3600" dirty="0"/>
          </a:p>
        </p:txBody>
      </p:sp>
      <p:sp>
        <p:nvSpPr>
          <p:cNvPr id="17411" name="内容占位符 2"/>
          <p:cNvSpPr>
            <a:spLocks noGrp="1"/>
          </p:cNvSpPr>
          <p:nvPr>
            <p:ph idx="4294967295"/>
          </p:nvPr>
        </p:nvSpPr>
        <p:spPr>
          <a:xfrm>
            <a:off x="1457325" y="1098550"/>
            <a:ext cx="9809480" cy="5097145"/>
          </a:xfrm>
        </p:spPr>
        <p:txBody>
          <a:bodyPr vert="horz" wrap="square" lIns="91456" tIns="45728" rIns="91456" bIns="45728" anchor="t" anchorCtr="0">
            <a:normAutofit fontScale="60000"/>
          </a:bodyPr>
          <a:p>
            <a:pPr>
              <a:lnSpc>
                <a:spcPct val="120000"/>
              </a:lnSpc>
            </a:pPr>
            <a:r>
              <a:rPr lang="zh-CN" altLang="en-US" sz="4000" dirty="0"/>
              <a:t>大型数据库设计是涉及多学科的综合性技术，又是一项庞大的工程项目。</a:t>
            </a:r>
            <a:endParaRPr lang="en-US" altLang="zh-CN" sz="4000" dirty="0"/>
          </a:p>
          <a:p>
            <a:pPr>
              <a:lnSpc>
                <a:spcPct val="120000"/>
              </a:lnSpc>
            </a:pPr>
            <a:r>
              <a:rPr lang="zh-CN" altLang="en-US" sz="4000" dirty="0"/>
              <a:t>它要求多方面的知识和技术。主要包括：</a:t>
            </a:r>
            <a:endParaRPr lang="zh-CN" altLang="en-US" sz="4000" dirty="0"/>
          </a:p>
          <a:p>
            <a:pPr lvl="1">
              <a:lnSpc>
                <a:spcPct val="120000"/>
              </a:lnSpc>
            </a:pPr>
            <a:r>
              <a:rPr lang="zh-CN" altLang="en-US" sz="4000" dirty="0"/>
              <a:t>计算机的基础知识</a:t>
            </a:r>
            <a:endParaRPr lang="zh-CN" altLang="en-US" sz="4000" dirty="0"/>
          </a:p>
          <a:p>
            <a:pPr lvl="1">
              <a:lnSpc>
                <a:spcPct val="120000"/>
              </a:lnSpc>
            </a:pPr>
            <a:r>
              <a:rPr lang="zh-CN" altLang="en-US" sz="4000" dirty="0"/>
              <a:t>软件工程的原理和方法</a:t>
            </a:r>
            <a:endParaRPr lang="zh-CN" altLang="en-US" sz="4000" dirty="0"/>
          </a:p>
          <a:p>
            <a:pPr lvl="1">
              <a:lnSpc>
                <a:spcPct val="120000"/>
              </a:lnSpc>
            </a:pPr>
            <a:r>
              <a:rPr lang="zh-CN" altLang="en-US" sz="4000" dirty="0"/>
              <a:t>程序设计的方法和技巧</a:t>
            </a:r>
            <a:endParaRPr lang="zh-CN" altLang="en-US" sz="4000" dirty="0"/>
          </a:p>
          <a:p>
            <a:pPr lvl="1">
              <a:lnSpc>
                <a:spcPct val="120000"/>
              </a:lnSpc>
            </a:pPr>
            <a:r>
              <a:rPr lang="zh-CN" altLang="en-US" sz="4000" dirty="0"/>
              <a:t>数据库的基本知识</a:t>
            </a:r>
            <a:endParaRPr lang="zh-CN" altLang="en-US" sz="4000" dirty="0"/>
          </a:p>
          <a:p>
            <a:pPr lvl="1">
              <a:lnSpc>
                <a:spcPct val="120000"/>
              </a:lnSpc>
            </a:pPr>
            <a:r>
              <a:rPr lang="zh-CN" altLang="en-US" sz="4000" dirty="0"/>
              <a:t>数据库设计技术</a:t>
            </a:r>
            <a:endParaRPr lang="zh-CN" altLang="en-US" sz="4000" dirty="0"/>
          </a:p>
          <a:p>
            <a:pPr lvl="1">
              <a:lnSpc>
                <a:spcPct val="120000"/>
              </a:lnSpc>
            </a:pPr>
            <a:r>
              <a:rPr lang="zh-CN" altLang="en-US" sz="4000" dirty="0"/>
              <a:t>应用领域的知识</a:t>
            </a:r>
            <a:endParaRPr lang="zh-CN" altLang="en-US" sz="4000" dirty="0"/>
          </a:p>
          <a:p>
            <a:endParaRPr lang="zh-CN" altLang="en-US" sz="4000" dirty="0"/>
          </a:p>
        </p:txBody>
      </p:sp>
      <p:grpSp>
        <p:nvGrpSpPr>
          <p:cNvPr id="11" name="组合 10"/>
          <p:cNvGrpSpPr/>
          <p:nvPr>
            <p:custDataLst>
              <p:tags r:id="rId1"/>
            </p:custDataLst>
          </p:nvPr>
        </p:nvGrpSpPr>
        <p:grpSpPr>
          <a:xfrm>
            <a:off x="3286760" y="932815"/>
            <a:ext cx="444754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
          <p:cNvSpPr>
            <a:spLocks noGrp="1"/>
          </p:cNvSpPr>
          <p:nvPr>
            <p:ph type="title" idx="4294967295"/>
          </p:nvPr>
        </p:nvSpPr>
        <p:spPr>
          <a:xfrm>
            <a:off x="1218565" y="274955"/>
            <a:ext cx="8390255" cy="568325"/>
          </a:xfrm>
        </p:spPr>
        <p:txBody>
          <a:bodyPr vert="horz" wrap="square" lIns="91456" tIns="45728" rIns="91456" bIns="45728" anchor="ctr" anchorCtr="0">
            <a:normAutofit fontScale="90000"/>
          </a:bodyPr>
          <a:p>
            <a:r>
              <a:rPr lang="zh-CN" altLang="en-US" sz="3600" dirty="0"/>
              <a:t>数据库设计方法</a:t>
            </a:r>
            <a:endParaRPr lang="zh-CN" altLang="en-US" sz="3600" dirty="0"/>
          </a:p>
        </p:txBody>
      </p:sp>
      <p:sp>
        <p:nvSpPr>
          <p:cNvPr id="17411" name="内容占位符 2"/>
          <p:cNvSpPr>
            <a:spLocks noGrp="1"/>
          </p:cNvSpPr>
          <p:nvPr>
            <p:ph idx="4294967295"/>
          </p:nvPr>
        </p:nvSpPr>
        <p:spPr>
          <a:xfrm>
            <a:off x="1457325" y="1098550"/>
            <a:ext cx="9809480" cy="5097145"/>
          </a:xfrm>
        </p:spPr>
        <p:txBody>
          <a:bodyPr vert="horz" wrap="square" lIns="91456" tIns="45728" rIns="91456" bIns="45728" anchor="t" anchorCtr="0">
            <a:normAutofit fontScale="60000"/>
          </a:bodyPr>
          <a:p>
            <a:pPr>
              <a:lnSpc>
                <a:spcPct val="120000"/>
              </a:lnSpc>
            </a:pPr>
            <a:r>
              <a:rPr lang="zh-CN" altLang="en-US" sz="4000" dirty="0"/>
              <a:t>数据库设计方法可分为四类，即直观设计法（手工试凑法）、规范设计法、计算机辅助设计法和自动化设计法。</a:t>
            </a:r>
            <a:endParaRPr lang="zh-CN" altLang="en-US" sz="4000" dirty="0"/>
          </a:p>
          <a:p>
            <a:pPr>
              <a:lnSpc>
                <a:spcPct val="120000"/>
              </a:lnSpc>
            </a:pPr>
            <a:r>
              <a:rPr lang="zh-CN" altLang="en-US" sz="4000" dirty="0"/>
              <a:t>常用</a:t>
            </a:r>
            <a:r>
              <a:rPr lang="zh-CN" altLang="en-US" sz="4000" dirty="0">
                <a:sym typeface="+mn-ea"/>
              </a:rPr>
              <a:t>设计</a:t>
            </a:r>
            <a:r>
              <a:rPr lang="zh-CN" altLang="en-US" sz="4000" dirty="0"/>
              <a:t>方法有如下：</a:t>
            </a:r>
            <a:endParaRPr lang="zh-CN" altLang="en-US" sz="4000" dirty="0"/>
          </a:p>
          <a:p>
            <a:pPr lvl="1">
              <a:lnSpc>
                <a:spcPct val="120000"/>
              </a:lnSpc>
            </a:pPr>
            <a:r>
              <a:rPr lang="zh-CN" altLang="en-US" sz="3440" dirty="0"/>
              <a:t>视图模式化及视图汇总设计方法</a:t>
            </a:r>
            <a:endParaRPr lang="zh-CN" altLang="en-US" sz="3440" dirty="0"/>
          </a:p>
          <a:p>
            <a:pPr lvl="1">
              <a:lnSpc>
                <a:spcPct val="120000"/>
              </a:lnSpc>
            </a:pPr>
            <a:r>
              <a:rPr lang="zh-CN" altLang="en-US" sz="3440" dirty="0"/>
              <a:t>关系模式的设计方法</a:t>
            </a:r>
            <a:endParaRPr lang="zh-CN" altLang="en-US" sz="3440" dirty="0"/>
          </a:p>
          <a:p>
            <a:pPr lvl="1">
              <a:lnSpc>
                <a:spcPct val="120000"/>
              </a:lnSpc>
            </a:pPr>
            <a:r>
              <a:rPr lang="zh-CN" altLang="en-US" sz="3440" dirty="0"/>
              <a:t>新奥尔良设计方法</a:t>
            </a:r>
            <a:endParaRPr lang="zh-CN" altLang="en-US" sz="3440" dirty="0"/>
          </a:p>
          <a:p>
            <a:pPr lvl="1">
              <a:lnSpc>
                <a:spcPct val="120000"/>
              </a:lnSpc>
            </a:pPr>
            <a:r>
              <a:rPr lang="zh-CN" altLang="en-US" sz="3440" dirty="0"/>
              <a:t>基于</a:t>
            </a:r>
            <a:r>
              <a:rPr lang="en-US" altLang="zh-CN" sz="3440" dirty="0"/>
              <a:t>E-R</a:t>
            </a:r>
            <a:r>
              <a:rPr lang="zh-CN" altLang="en-US" sz="3440" dirty="0"/>
              <a:t>模型的数据库设计方法</a:t>
            </a:r>
            <a:endParaRPr lang="zh-CN" altLang="en-US" sz="3440" dirty="0"/>
          </a:p>
          <a:p>
            <a:pPr lvl="1">
              <a:lnSpc>
                <a:spcPct val="120000"/>
              </a:lnSpc>
            </a:pPr>
            <a:r>
              <a:rPr lang="zh-CN" altLang="en-US" sz="3440" dirty="0"/>
              <a:t>基于</a:t>
            </a:r>
            <a:r>
              <a:rPr lang="en-US" altLang="zh-CN" sz="3440" dirty="0"/>
              <a:t>3NF</a:t>
            </a:r>
            <a:r>
              <a:rPr lang="zh-CN" altLang="en-US" sz="3440" dirty="0"/>
              <a:t>的设计方法</a:t>
            </a:r>
            <a:endParaRPr lang="zh-CN" altLang="en-US" sz="3440" dirty="0"/>
          </a:p>
          <a:p>
            <a:pPr lvl="1">
              <a:lnSpc>
                <a:spcPct val="120000"/>
              </a:lnSpc>
            </a:pPr>
            <a:r>
              <a:rPr lang="zh-CN" altLang="en-US" sz="3440" dirty="0"/>
              <a:t>基于抽象语法规范的设计方法</a:t>
            </a:r>
            <a:endParaRPr lang="zh-CN" altLang="en-US" sz="3440" dirty="0"/>
          </a:p>
          <a:p>
            <a:pPr lvl="1">
              <a:lnSpc>
                <a:spcPct val="120000"/>
              </a:lnSpc>
            </a:pPr>
            <a:r>
              <a:rPr lang="zh-CN" altLang="en-US" sz="3440" dirty="0"/>
              <a:t>计算机辅助数据库设计方法</a:t>
            </a:r>
            <a:endParaRPr lang="zh-CN" altLang="en-US" sz="3440" dirty="0"/>
          </a:p>
        </p:txBody>
      </p:sp>
      <p:grpSp>
        <p:nvGrpSpPr>
          <p:cNvPr id="11" name="组合 10"/>
          <p:cNvGrpSpPr/>
          <p:nvPr>
            <p:custDataLst>
              <p:tags r:id="rId1"/>
            </p:custDataLst>
          </p:nvPr>
        </p:nvGrpSpPr>
        <p:grpSpPr>
          <a:xfrm>
            <a:off x="3286760" y="932815"/>
            <a:ext cx="444754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
          <p:cNvSpPr>
            <a:spLocks noGrp="1"/>
          </p:cNvSpPr>
          <p:nvPr>
            <p:ph type="title" idx="4294967295"/>
          </p:nvPr>
        </p:nvSpPr>
        <p:spPr>
          <a:xfrm>
            <a:off x="1218565" y="274955"/>
            <a:ext cx="8390255" cy="568325"/>
          </a:xfrm>
        </p:spPr>
        <p:txBody>
          <a:bodyPr vert="horz" wrap="square" lIns="91456" tIns="45728" rIns="91456" bIns="45728" anchor="ctr" anchorCtr="0">
            <a:normAutofit fontScale="90000"/>
          </a:bodyPr>
          <a:p>
            <a:r>
              <a:rPr lang="zh-CN" altLang="en-US" sz="3600" dirty="0"/>
              <a:t>数据库设计方法</a:t>
            </a:r>
            <a:endParaRPr lang="zh-CN" altLang="en-US" sz="3600" dirty="0"/>
          </a:p>
        </p:txBody>
      </p:sp>
      <p:sp>
        <p:nvSpPr>
          <p:cNvPr id="17411" name="内容占位符 2"/>
          <p:cNvSpPr>
            <a:spLocks noGrp="1"/>
          </p:cNvSpPr>
          <p:nvPr>
            <p:ph idx="4294967295"/>
          </p:nvPr>
        </p:nvSpPr>
        <p:spPr>
          <a:xfrm>
            <a:off x="1457325" y="1098550"/>
            <a:ext cx="9809480" cy="5097145"/>
          </a:xfrm>
        </p:spPr>
        <p:txBody>
          <a:bodyPr vert="horz" wrap="square" lIns="91456" tIns="45728" rIns="91456" bIns="45728" anchor="t" anchorCtr="0">
            <a:normAutofit fontScale="60000"/>
          </a:bodyPr>
          <a:p>
            <a:pPr>
              <a:lnSpc>
                <a:spcPct val="120000"/>
              </a:lnSpc>
            </a:pPr>
            <a:r>
              <a:rPr lang="zh-CN" altLang="en-US" sz="4000" dirty="0"/>
              <a:t>数据库设计方法可分为四类，即直观设计法（手工试凑法）、规范设计法、计算机辅助设计法和自动化设计法。</a:t>
            </a:r>
            <a:endParaRPr lang="zh-CN" altLang="en-US" sz="4000" dirty="0"/>
          </a:p>
          <a:p>
            <a:pPr>
              <a:lnSpc>
                <a:spcPct val="120000"/>
              </a:lnSpc>
            </a:pPr>
            <a:r>
              <a:rPr lang="zh-CN" altLang="en-US" sz="4000" dirty="0"/>
              <a:t>常用</a:t>
            </a:r>
            <a:r>
              <a:rPr lang="zh-CN" altLang="en-US" sz="4000" dirty="0">
                <a:sym typeface="+mn-ea"/>
              </a:rPr>
              <a:t>设计</a:t>
            </a:r>
            <a:r>
              <a:rPr lang="zh-CN" altLang="en-US" sz="4000" dirty="0"/>
              <a:t>方法有如下：</a:t>
            </a:r>
            <a:endParaRPr lang="zh-CN" altLang="en-US" sz="4000" dirty="0"/>
          </a:p>
          <a:p>
            <a:pPr lvl="1">
              <a:lnSpc>
                <a:spcPct val="120000"/>
              </a:lnSpc>
            </a:pPr>
            <a:r>
              <a:rPr lang="zh-CN" altLang="en-US" sz="3440" dirty="0"/>
              <a:t>视图模式化及视图汇总设计方法</a:t>
            </a:r>
            <a:endParaRPr lang="zh-CN" altLang="en-US" sz="3440" dirty="0"/>
          </a:p>
          <a:p>
            <a:pPr lvl="1">
              <a:lnSpc>
                <a:spcPct val="120000"/>
              </a:lnSpc>
            </a:pPr>
            <a:r>
              <a:rPr lang="zh-CN" altLang="en-US" sz="3440" dirty="0"/>
              <a:t>关系模式的设计方法</a:t>
            </a:r>
            <a:endParaRPr lang="zh-CN" altLang="en-US" sz="3440" dirty="0"/>
          </a:p>
          <a:p>
            <a:pPr lvl="1">
              <a:lnSpc>
                <a:spcPct val="120000"/>
              </a:lnSpc>
            </a:pPr>
            <a:r>
              <a:rPr lang="zh-CN" altLang="en-US" sz="3440" dirty="0"/>
              <a:t>新奥尔良设计方法</a:t>
            </a:r>
            <a:endParaRPr lang="zh-CN" altLang="en-US" sz="3440" dirty="0"/>
          </a:p>
          <a:p>
            <a:pPr lvl="1">
              <a:lnSpc>
                <a:spcPct val="120000"/>
              </a:lnSpc>
            </a:pPr>
            <a:r>
              <a:rPr lang="zh-CN" altLang="en-US" sz="3440" dirty="0"/>
              <a:t>基于</a:t>
            </a:r>
            <a:r>
              <a:rPr lang="en-US" altLang="zh-CN" sz="3440" dirty="0"/>
              <a:t>E-R</a:t>
            </a:r>
            <a:r>
              <a:rPr lang="zh-CN" altLang="en-US" sz="3440" dirty="0"/>
              <a:t>模型的数据库设计方法</a:t>
            </a:r>
            <a:endParaRPr lang="zh-CN" altLang="en-US" sz="3440" dirty="0"/>
          </a:p>
          <a:p>
            <a:pPr lvl="1">
              <a:lnSpc>
                <a:spcPct val="120000"/>
              </a:lnSpc>
            </a:pPr>
            <a:r>
              <a:rPr lang="zh-CN" altLang="en-US" sz="3440" dirty="0"/>
              <a:t>基于</a:t>
            </a:r>
            <a:r>
              <a:rPr lang="en-US" altLang="zh-CN" sz="3440" dirty="0"/>
              <a:t>3NF</a:t>
            </a:r>
            <a:r>
              <a:rPr lang="zh-CN" altLang="en-US" sz="3440" dirty="0"/>
              <a:t>的设计方法</a:t>
            </a:r>
            <a:endParaRPr lang="zh-CN" altLang="en-US" sz="3440" dirty="0"/>
          </a:p>
          <a:p>
            <a:pPr lvl="1">
              <a:lnSpc>
                <a:spcPct val="120000"/>
              </a:lnSpc>
            </a:pPr>
            <a:r>
              <a:rPr lang="zh-CN" altLang="en-US" sz="3440" dirty="0"/>
              <a:t>基于抽象语法规范的设计方法</a:t>
            </a:r>
            <a:endParaRPr lang="zh-CN" altLang="en-US" sz="3440" dirty="0"/>
          </a:p>
          <a:p>
            <a:pPr lvl="1">
              <a:lnSpc>
                <a:spcPct val="120000"/>
              </a:lnSpc>
            </a:pPr>
            <a:r>
              <a:rPr lang="zh-CN" altLang="en-US" sz="3440" dirty="0"/>
              <a:t>计算机辅助数据库设计方法</a:t>
            </a:r>
            <a:endParaRPr lang="zh-CN" altLang="en-US" sz="3440" dirty="0"/>
          </a:p>
        </p:txBody>
      </p:sp>
      <p:grpSp>
        <p:nvGrpSpPr>
          <p:cNvPr id="11" name="组合 10"/>
          <p:cNvGrpSpPr/>
          <p:nvPr>
            <p:custDataLst>
              <p:tags r:id="rId1"/>
            </p:custDataLst>
          </p:nvPr>
        </p:nvGrpSpPr>
        <p:grpSpPr>
          <a:xfrm>
            <a:off x="3286760" y="932815"/>
            <a:ext cx="444754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
          <p:cNvSpPr>
            <a:spLocks noGrp="1"/>
          </p:cNvSpPr>
          <p:nvPr>
            <p:ph type="title" idx="4294967295"/>
          </p:nvPr>
        </p:nvSpPr>
        <p:spPr>
          <a:xfrm>
            <a:off x="1218565" y="274955"/>
            <a:ext cx="8390255" cy="568325"/>
          </a:xfrm>
        </p:spPr>
        <p:txBody>
          <a:bodyPr vert="horz" wrap="square" lIns="91456" tIns="45728" rIns="91456" bIns="45728" anchor="ctr" anchorCtr="0">
            <a:normAutofit fontScale="90000"/>
          </a:bodyPr>
          <a:p>
            <a:r>
              <a:rPr lang="zh-CN" altLang="en-US" sz="3600" dirty="0"/>
              <a:t>数据库设计的基本步骤</a:t>
            </a:r>
            <a:endParaRPr lang="zh-CN" altLang="en-US" sz="3600" dirty="0"/>
          </a:p>
        </p:txBody>
      </p:sp>
      <p:sp>
        <p:nvSpPr>
          <p:cNvPr id="17411" name="内容占位符 2"/>
          <p:cNvSpPr>
            <a:spLocks noGrp="1"/>
          </p:cNvSpPr>
          <p:nvPr>
            <p:ph idx="4294967295"/>
          </p:nvPr>
        </p:nvSpPr>
        <p:spPr>
          <a:xfrm>
            <a:off x="1457325" y="1098550"/>
            <a:ext cx="9809480" cy="5097145"/>
          </a:xfrm>
        </p:spPr>
        <p:txBody>
          <a:bodyPr vert="horz" wrap="square" lIns="91456" tIns="45728" rIns="91456" bIns="45728" anchor="t" anchorCtr="0">
            <a:normAutofit fontScale="60000"/>
          </a:bodyPr>
          <a:p>
            <a:pPr>
              <a:lnSpc>
                <a:spcPct val="120000"/>
              </a:lnSpc>
            </a:pPr>
            <a:r>
              <a:rPr lang="zh-CN" altLang="en-US" sz="3440" dirty="0"/>
              <a:t>数据库的生命周期一般有六个阶段：</a:t>
            </a:r>
            <a:endParaRPr lang="zh-CN" altLang="en-US" sz="3440" dirty="0"/>
          </a:p>
          <a:p>
            <a:pPr lvl="1">
              <a:lnSpc>
                <a:spcPct val="120000"/>
              </a:lnSpc>
            </a:pPr>
            <a:r>
              <a:rPr lang="en-US" altLang="en-US" sz="2960" dirty="0"/>
              <a:t></a:t>
            </a:r>
            <a:r>
              <a:rPr lang="zh-CN" altLang="en-US" sz="2960" dirty="0"/>
              <a:t>分析</a:t>
            </a:r>
            <a:r>
              <a:rPr lang="en-US" altLang="zh-CN" sz="2960" dirty="0"/>
              <a:t>  </a:t>
            </a:r>
            <a:r>
              <a:rPr lang="zh-CN" altLang="en-US" sz="2960" dirty="0"/>
              <a:t>分析阶段就是会见用户，掌握需求，或测试已存在的系统来找出问题，决定新系统的目标和范围。</a:t>
            </a:r>
            <a:endParaRPr lang="zh-CN" altLang="en-US" sz="2960" dirty="0"/>
          </a:p>
          <a:p>
            <a:pPr lvl="1">
              <a:lnSpc>
                <a:spcPct val="120000"/>
              </a:lnSpc>
            </a:pPr>
            <a:r>
              <a:rPr lang="en-US" altLang="en-US" sz="2960" dirty="0"/>
              <a:t></a:t>
            </a:r>
            <a:r>
              <a:rPr lang="zh-CN" altLang="en-US" sz="2960" dirty="0"/>
              <a:t>设计</a:t>
            </a:r>
            <a:r>
              <a:rPr lang="en-US" altLang="zh-CN" sz="2960" dirty="0"/>
              <a:t>  </a:t>
            </a:r>
            <a:r>
              <a:rPr lang="zh-CN" altLang="en-US" sz="2960" dirty="0"/>
              <a:t>设计阶段就是从前面决定的需求创建一个概念性的设计，也包含为数据库实现而做的逻辑和物理设计。</a:t>
            </a:r>
            <a:endParaRPr lang="zh-CN" altLang="en-US" sz="2960" dirty="0"/>
          </a:p>
          <a:p>
            <a:pPr lvl="1">
              <a:lnSpc>
                <a:spcPct val="120000"/>
              </a:lnSpc>
            </a:pPr>
            <a:r>
              <a:rPr lang="en-US" altLang="en-US" sz="2960" dirty="0"/>
              <a:t></a:t>
            </a:r>
            <a:r>
              <a:rPr lang="zh-CN" altLang="en-US" sz="2960" dirty="0"/>
              <a:t>实现</a:t>
            </a:r>
            <a:r>
              <a:rPr lang="en-US" altLang="zh-CN" sz="2960" dirty="0"/>
              <a:t>  </a:t>
            </a:r>
            <a:r>
              <a:rPr lang="zh-CN" altLang="en-US" sz="2960" dirty="0"/>
              <a:t>实现阶段就是安装数据库管理系统</a:t>
            </a:r>
            <a:r>
              <a:rPr lang="en-US" altLang="zh-CN" sz="2960" dirty="0"/>
              <a:t>(DBMS)</a:t>
            </a:r>
            <a:r>
              <a:rPr lang="zh-CN" altLang="en-US" sz="2960" dirty="0"/>
              <a:t>，创建数据库，录入或导入数据。</a:t>
            </a:r>
            <a:endParaRPr lang="zh-CN" altLang="en-US" sz="2960" dirty="0"/>
          </a:p>
          <a:p>
            <a:pPr lvl="1">
              <a:lnSpc>
                <a:spcPct val="120000"/>
              </a:lnSpc>
            </a:pPr>
            <a:r>
              <a:rPr lang="en-US" altLang="en-US" sz="2960" dirty="0"/>
              <a:t></a:t>
            </a:r>
            <a:r>
              <a:rPr lang="zh-CN" altLang="en-US" sz="2960" dirty="0"/>
              <a:t>测试</a:t>
            </a:r>
            <a:r>
              <a:rPr lang="en-US" altLang="zh-CN" sz="2960" dirty="0"/>
              <a:t>  </a:t>
            </a:r>
            <a:r>
              <a:rPr lang="zh-CN" altLang="en-US" sz="2960" dirty="0"/>
              <a:t>测试阶段对数据库进行测试和调整，一般与关联的应用结合起来完成。</a:t>
            </a:r>
            <a:endParaRPr lang="zh-CN" altLang="en-US" sz="2960" dirty="0"/>
          </a:p>
          <a:p>
            <a:pPr lvl="1">
              <a:lnSpc>
                <a:spcPct val="120000"/>
              </a:lnSpc>
            </a:pPr>
            <a:r>
              <a:rPr lang="en-US" altLang="en-US" sz="2960" dirty="0"/>
              <a:t></a:t>
            </a:r>
            <a:r>
              <a:rPr lang="zh-CN" altLang="en-US" sz="2960" dirty="0"/>
              <a:t>运行</a:t>
            </a:r>
            <a:r>
              <a:rPr lang="en-US" altLang="zh-CN" sz="2960" dirty="0"/>
              <a:t>  </a:t>
            </a:r>
            <a:r>
              <a:rPr lang="zh-CN" altLang="en-US" sz="2960" dirty="0"/>
              <a:t>运行阶段是让数据库正常工作，产生有效信息。</a:t>
            </a:r>
            <a:endParaRPr lang="zh-CN" altLang="en-US" sz="2960" dirty="0"/>
          </a:p>
          <a:p>
            <a:pPr lvl="1">
              <a:lnSpc>
                <a:spcPct val="120000"/>
              </a:lnSpc>
            </a:pPr>
            <a:r>
              <a:rPr lang="en-US" altLang="en-US" sz="2960" dirty="0"/>
              <a:t></a:t>
            </a:r>
            <a:r>
              <a:rPr lang="zh-CN" altLang="en-US" sz="2960" dirty="0"/>
              <a:t>维护</a:t>
            </a:r>
            <a:r>
              <a:rPr lang="en-US" altLang="zh-CN" sz="2960" dirty="0"/>
              <a:t>  </a:t>
            </a:r>
            <a:r>
              <a:rPr lang="zh-CN" altLang="en-US" sz="2960" dirty="0"/>
              <a:t>维护阶段就是针对新需求或变化的运行条件</a:t>
            </a:r>
            <a:r>
              <a:rPr lang="en-US" altLang="zh-CN" sz="2960" dirty="0"/>
              <a:t>(</a:t>
            </a:r>
            <a:r>
              <a:rPr lang="zh-CN" altLang="en-US" sz="2960" dirty="0"/>
              <a:t>比如负载加重</a:t>
            </a:r>
            <a:r>
              <a:rPr lang="en-US" altLang="zh-CN" sz="2960" dirty="0"/>
              <a:t>)</a:t>
            </a:r>
            <a:r>
              <a:rPr lang="zh-CN" altLang="en-US" sz="2960" dirty="0"/>
              <a:t>对数据库进行调整。</a:t>
            </a:r>
            <a:endParaRPr lang="zh-CN" altLang="en-US" sz="2960" dirty="0"/>
          </a:p>
        </p:txBody>
      </p:sp>
      <p:grpSp>
        <p:nvGrpSpPr>
          <p:cNvPr id="11" name="组合 10"/>
          <p:cNvGrpSpPr/>
          <p:nvPr>
            <p:custDataLst>
              <p:tags r:id="rId1"/>
            </p:custDataLst>
          </p:nvPr>
        </p:nvGrpSpPr>
        <p:grpSpPr>
          <a:xfrm>
            <a:off x="3286760" y="932815"/>
            <a:ext cx="444754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0" name="Picture 4" descr="C:\Users\wamdm\Desktop\1.png"/>
          <p:cNvPicPr>
            <a:picLocks noChangeAspect="1"/>
          </p:cNvPicPr>
          <p:nvPr/>
        </p:nvPicPr>
        <p:blipFill>
          <a:blip r:embed="rId1"/>
          <a:stretch>
            <a:fillRect/>
          </a:stretch>
        </p:blipFill>
        <p:spPr>
          <a:xfrm>
            <a:off x="7463155" y="1052830"/>
            <a:ext cx="4159885" cy="4657090"/>
          </a:xfrm>
          <a:prstGeom prst="rect">
            <a:avLst/>
          </a:prstGeom>
          <a:noFill/>
          <a:ln w="9525">
            <a:noFill/>
          </a:ln>
        </p:spPr>
      </p:pic>
      <p:sp>
        <p:nvSpPr>
          <p:cNvPr id="21506" name="Rectangle 2"/>
          <p:cNvSpPr>
            <a:spLocks noGrp="1"/>
          </p:cNvSpPr>
          <p:nvPr>
            <p:ph type="title" idx="4294967295"/>
          </p:nvPr>
        </p:nvSpPr>
        <p:spPr>
          <a:xfrm>
            <a:off x="1218565" y="274955"/>
            <a:ext cx="8420735" cy="568325"/>
          </a:xfrm>
        </p:spPr>
        <p:txBody>
          <a:bodyPr vert="horz" wrap="square" lIns="91456" tIns="45728" rIns="91456" bIns="45728" anchor="ctr" anchorCtr="0">
            <a:normAutofit fontScale="90000"/>
          </a:bodyPr>
          <a:p>
            <a:r>
              <a:rPr lang="zh-CN" altLang="en-US" sz="3600" dirty="0"/>
              <a:t>数据库设计的基本步骤</a:t>
            </a:r>
            <a:endParaRPr lang="zh-CN" altLang="en-US" sz="3600" dirty="0"/>
          </a:p>
        </p:txBody>
      </p:sp>
      <p:sp>
        <p:nvSpPr>
          <p:cNvPr id="8" name="文本框 7"/>
          <p:cNvSpPr txBox="1"/>
          <p:nvPr>
            <p:custDataLst>
              <p:tags r:id="rId2"/>
            </p:custDataLst>
          </p:nvPr>
        </p:nvSpPr>
        <p:spPr>
          <a:xfrm>
            <a:off x="1991360" y="1125220"/>
            <a:ext cx="8413115" cy="5411470"/>
          </a:xfrm>
          <a:prstGeom prst="rect">
            <a:avLst/>
          </a:prstGeom>
          <a:noFill/>
        </p:spPr>
        <p:txBody>
          <a:bodyPr wrap="square" lIns="101600" tIns="0" rIns="82550" bIns="0" rtlCol="0" anchor="t" anchorCtr="0">
            <a:no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735"/>
              </a:spcBef>
              <a:spcAft>
                <a:spcPts val="0"/>
              </a:spcAft>
              <a:buSzPct val="100000"/>
              <a:buNone/>
            </a:pPr>
            <a:r>
              <a:rPr lang="zh-CN" altLang="en-US" sz="24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数据库设计分6个阶段</a:t>
            </a:r>
            <a:endParaRPr lang="zh-CN" altLang="en-US" sz="24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436880" lvl="1" indent="-398145" algn="l" fontAlgn="ctr">
              <a:lnSpc>
                <a:spcPct val="130000"/>
              </a:lnSpc>
              <a:spcBef>
                <a:spcPts val="615"/>
              </a:spcBef>
              <a:spcAft>
                <a:spcPts val="0"/>
              </a:spcAft>
              <a:buSzPct val="80000"/>
              <a:buFont typeface="Wingdings" panose="05000000000000000000" charset="0"/>
              <a:buChar char="l"/>
            </a:pPr>
            <a:r>
              <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需求分析</a:t>
            </a:r>
            <a:endPar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36880" lvl="1" indent="-398145" algn="l" fontAlgn="ctr">
              <a:lnSpc>
                <a:spcPct val="130000"/>
              </a:lnSpc>
              <a:spcBef>
                <a:spcPts val="615"/>
              </a:spcBef>
              <a:spcAft>
                <a:spcPts val="0"/>
              </a:spcAft>
              <a:buSzPct val="80000"/>
              <a:buFont typeface="Wingdings" panose="05000000000000000000" charset="0"/>
              <a:buChar char="l"/>
            </a:pPr>
            <a:r>
              <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概念结构设计</a:t>
            </a:r>
            <a:endPar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36880" lvl="1" indent="-398145" algn="l" fontAlgn="ctr">
              <a:lnSpc>
                <a:spcPct val="130000"/>
              </a:lnSpc>
              <a:spcBef>
                <a:spcPts val="615"/>
              </a:spcBef>
              <a:spcAft>
                <a:spcPts val="0"/>
              </a:spcAft>
              <a:buSzPct val="80000"/>
              <a:buFont typeface="Wingdings" panose="05000000000000000000" charset="0"/>
              <a:buChar char="l"/>
            </a:pPr>
            <a:r>
              <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逻辑结构设计</a:t>
            </a:r>
            <a:endPar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36880" lvl="1" indent="-398145" algn="l" fontAlgn="ctr">
              <a:lnSpc>
                <a:spcPct val="130000"/>
              </a:lnSpc>
              <a:spcBef>
                <a:spcPts val="615"/>
              </a:spcBef>
              <a:spcAft>
                <a:spcPts val="0"/>
              </a:spcAft>
              <a:buSzPct val="80000"/>
              <a:buFont typeface="Wingdings" panose="05000000000000000000" charset="0"/>
              <a:buChar char="l"/>
            </a:pPr>
            <a:r>
              <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物理结构设计</a:t>
            </a:r>
            <a:endPar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36880" lvl="1" indent="-398145" algn="l" fontAlgn="ctr">
              <a:lnSpc>
                <a:spcPct val="130000"/>
              </a:lnSpc>
              <a:spcBef>
                <a:spcPts val="615"/>
              </a:spcBef>
              <a:spcAft>
                <a:spcPts val="0"/>
              </a:spcAft>
              <a:buSzPct val="80000"/>
              <a:buFont typeface="Wingdings" panose="05000000000000000000" charset="0"/>
              <a:buChar char="l"/>
            </a:pPr>
            <a:r>
              <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数据库实施</a:t>
            </a:r>
            <a:endPar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36880" lvl="1" indent="-398145" algn="l" fontAlgn="ctr">
              <a:lnSpc>
                <a:spcPct val="130000"/>
              </a:lnSpc>
              <a:spcBef>
                <a:spcPts val="615"/>
              </a:spcBef>
              <a:spcAft>
                <a:spcPts val="0"/>
              </a:spcAft>
              <a:buSzPct val="80000"/>
              <a:buFont typeface="Wingdings" panose="05000000000000000000" charset="0"/>
              <a:buChar char="l"/>
            </a:pPr>
            <a:r>
              <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数据库运行和维护 </a:t>
            </a:r>
            <a:endParaRPr lang="zh-CN" altLang="en-US" sz="22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735"/>
              </a:spcBef>
              <a:spcAft>
                <a:spcPts val="0"/>
              </a:spcAft>
              <a:buSzPct val="100000"/>
              <a:buNone/>
            </a:pPr>
            <a:r>
              <a:rPr lang="zh-CN" altLang="en-US" sz="24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需求分析和概念设计独立于任何数据库管理系统 </a:t>
            </a:r>
            <a:endParaRPr lang="zh-CN" altLang="en-US" sz="24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735"/>
              </a:spcBef>
              <a:spcAft>
                <a:spcPts val="0"/>
              </a:spcAft>
              <a:buSzPct val="100000"/>
              <a:buNone/>
            </a:pPr>
            <a:r>
              <a:rPr lang="zh-CN" altLang="en-US" sz="24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逻辑设计和物理设计与选用的数据库管理系统密切相关</a:t>
            </a:r>
            <a:endParaRPr lang="zh-CN" altLang="en-US" sz="24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422" name="icon_1"/>
          <p:cNvGrpSpPr>
            <a:grpSpLocks noChangeAspect="1"/>
          </p:cNvGrpSpPr>
          <p:nvPr>
            <p:custDataLst>
              <p:tags r:id="rId3"/>
            </p:custDataLst>
          </p:nvPr>
        </p:nvGrpSpPr>
        <p:grpSpPr>
          <a:xfrm>
            <a:off x="1333500" y="1268730"/>
            <a:ext cx="342900" cy="406400"/>
            <a:chOff x="9260830" y="1807518"/>
            <a:chExt cx="1288852" cy="1526977"/>
          </a:xfrm>
          <a:solidFill>
            <a:schemeClr val="accent1"/>
          </a:solidFill>
        </p:grpSpPr>
        <p:sp>
          <p:nvSpPr>
            <p:cNvPr id="423" name="PA-任意多边形: 形状 785"/>
            <p:cNvSpPr/>
            <p:nvPr>
              <p:custDataLst>
                <p:tags r:id="rId4"/>
              </p:custDataLst>
            </p:nvPr>
          </p:nvSpPr>
          <p:spPr>
            <a:xfrm>
              <a:off x="9379893" y="1926580"/>
              <a:ext cx="193477" cy="193477"/>
            </a:xfrm>
            <a:custGeom>
              <a:avLst/>
              <a:gdLst>
                <a:gd name="connsiteX0" fmla="*/ 168920 w 193476"/>
                <a:gd name="connsiteY0" fmla="*/ 2232 h 193476"/>
                <a:gd name="connsiteX1" fmla="*/ 26045 w 193476"/>
                <a:gd name="connsiteY1" fmla="*/ 2232 h 193476"/>
                <a:gd name="connsiteX2" fmla="*/ 2232 w 193476"/>
                <a:gd name="connsiteY2" fmla="*/ 26045 h 193476"/>
                <a:gd name="connsiteX3" fmla="*/ 2232 w 193476"/>
                <a:gd name="connsiteY3" fmla="*/ 168920 h 193476"/>
                <a:gd name="connsiteX4" fmla="*/ 26045 w 193476"/>
                <a:gd name="connsiteY4" fmla="*/ 192732 h 193476"/>
                <a:gd name="connsiteX5" fmla="*/ 168920 w 193476"/>
                <a:gd name="connsiteY5" fmla="*/ 192732 h 193476"/>
                <a:gd name="connsiteX6" fmla="*/ 192732 w 193476"/>
                <a:gd name="connsiteY6" fmla="*/ 168920 h 193476"/>
                <a:gd name="connsiteX7" fmla="*/ 192732 w 193476"/>
                <a:gd name="connsiteY7" fmla="*/ 26045 h 193476"/>
                <a:gd name="connsiteX8" fmla="*/ 168920 w 193476"/>
                <a:gd name="connsiteY8" fmla="*/ 2232 h 193476"/>
                <a:gd name="connsiteX9" fmla="*/ 145107 w 193476"/>
                <a:gd name="connsiteY9" fmla="*/ 145107 h 193476"/>
                <a:gd name="connsiteX10" fmla="*/ 49857 w 193476"/>
                <a:gd name="connsiteY10" fmla="*/ 145107 h 193476"/>
                <a:gd name="connsiteX11" fmla="*/ 49857 w 193476"/>
                <a:gd name="connsiteY11" fmla="*/ 49857 h 193476"/>
                <a:gd name="connsiteX12" fmla="*/ 145107 w 193476"/>
                <a:gd name="connsiteY12" fmla="*/ 49857 h 193476"/>
                <a:gd name="connsiteX13" fmla="*/ 145107 w 193476"/>
                <a:gd name="connsiteY13" fmla="*/ 145107 h 193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476" h="193476">
                  <a:moveTo>
                    <a:pt x="168920" y="2232"/>
                  </a:moveTo>
                  <a:lnTo>
                    <a:pt x="26045" y="2232"/>
                  </a:lnTo>
                  <a:cubicBezTo>
                    <a:pt x="12894" y="2232"/>
                    <a:pt x="2232" y="12894"/>
                    <a:pt x="2232" y="26045"/>
                  </a:cubicBezTo>
                  <a:lnTo>
                    <a:pt x="2232" y="168920"/>
                  </a:lnTo>
                  <a:cubicBezTo>
                    <a:pt x="2232" y="182070"/>
                    <a:pt x="12894" y="192732"/>
                    <a:pt x="26045" y="192732"/>
                  </a:cubicBezTo>
                  <a:lnTo>
                    <a:pt x="168920" y="192732"/>
                  </a:lnTo>
                  <a:cubicBezTo>
                    <a:pt x="182070" y="192732"/>
                    <a:pt x="192732" y="182070"/>
                    <a:pt x="192732" y="168920"/>
                  </a:cubicBezTo>
                  <a:lnTo>
                    <a:pt x="192732" y="26045"/>
                  </a:lnTo>
                  <a:cubicBezTo>
                    <a:pt x="192732" y="12894"/>
                    <a:pt x="182070" y="2232"/>
                    <a:pt x="168920" y="2232"/>
                  </a:cubicBezTo>
                  <a:close/>
                  <a:moveTo>
                    <a:pt x="145107" y="145107"/>
                  </a:moveTo>
                  <a:lnTo>
                    <a:pt x="49857" y="145107"/>
                  </a:lnTo>
                  <a:lnTo>
                    <a:pt x="49857" y="49857"/>
                  </a:lnTo>
                  <a:lnTo>
                    <a:pt x="145107" y="49857"/>
                  </a:lnTo>
                  <a:lnTo>
                    <a:pt x="145107" y="14510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424" name="PA-任意多边形: 形状 786"/>
            <p:cNvSpPr/>
            <p:nvPr>
              <p:custDataLst>
                <p:tags r:id="rId5"/>
              </p:custDataLst>
            </p:nvPr>
          </p:nvSpPr>
          <p:spPr>
            <a:xfrm>
              <a:off x="9618018" y="1950393"/>
              <a:ext cx="50602" cy="50602"/>
            </a:xfrm>
            <a:custGeom>
              <a:avLst/>
              <a:gdLst>
                <a:gd name="connsiteX0" fmla="*/ 2232 w 50601"/>
                <a:gd name="connsiteY0" fmla="*/ 2232 h 50601"/>
                <a:gd name="connsiteX1" fmla="*/ 49857 w 50601"/>
                <a:gd name="connsiteY1" fmla="*/ 2232 h 50601"/>
                <a:gd name="connsiteX2" fmla="*/ 49857 w 50601"/>
                <a:gd name="connsiteY2" fmla="*/ 49857 h 50601"/>
                <a:gd name="connsiteX3" fmla="*/ 2232 w 50601"/>
                <a:gd name="connsiteY3" fmla="*/ 49857 h 50601"/>
              </a:gdLst>
              <a:ahLst/>
              <a:cxnLst>
                <a:cxn ang="0">
                  <a:pos x="connsiteX0" y="connsiteY0"/>
                </a:cxn>
                <a:cxn ang="0">
                  <a:pos x="connsiteX1" y="connsiteY1"/>
                </a:cxn>
                <a:cxn ang="0">
                  <a:pos x="connsiteX2" y="connsiteY2"/>
                </a:cxn>
                <a:cxn ang="0">
                  <a:pos x="connsiteX3" y="connsiteY3"/>
                </a:cxn>
              </a:cxnLst>
              <a:rect l="l" t="t" r="r" b="b"/>
              <a:pathLst>
                <a:path w="50601" h="50601">
                  <a:moveTo>
                    <a:pt x="2232" y="2232"/>
                  </a:moveTo>
                  <a:lnTo>
                    <a:pt x="49857" y="2232"/>
                  </a:lnTo>
                  <a:lnTo>
                    <a:pt x="49857" y="49857"/>
                  </a:lnTo>
                  <a:lnTo>
                    <a:pt x="2232" y="4985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425" name="PA-任意多边形: 形状 787"/>
            <p:cNvSpPr/>
            <p:nvPr>
              <p:custDataLst>
                <p:tags r:id="rId6"/>
              </p:custDataLst>
            </p:nvPr>
          </p:nvSpPr>
          <p:spPr>
            <a:xfrm>
              <a:off x="9713268" y="1950393"/>
              <a:ext cx="50602" cy="50602"/>
            </a:xfrm>
            <a:custGeom>
              <a:avLst/>
              <a:gdLst>
                <a:gd name="connsiteX0" fmla="*/ 2232 w 50601"/>
                <a:gd name="connsiteY0" fmla="*/ 2232 h 50601"/>
                <a:gd name="connsiteX1" fmla="*/ 49857 w 50601"/>
                <a:gd name="connsiteY1" fmla="*/ 2232 h 50601"/>
                <a:gd name="connsiteX2" fmla="*/ 49857 w 50601"/>
                <a:gd name="connsiteY2" fmla="*/ 49857 h 50601"/>
                <a:gd name="connsiteX3" fmla="*/ 2232 w 50601"/>
                <a:gd name="connsiteY3" fmla="*/ 49857 h 50601"/>
              </a:gdLst>
              <a:ahLst/>
              <a:cxnLst>
                <a:cxn ang="0">
                  <a:pos x="connsiteX0" y="connsiteY0"/>
                </a:cxn>
                <a:cxn ang="0">
                  <a:pos x="connsiteX1" y="connsiteY1"/>
                </a:cxn>
                <a:cxn ang="0">
                  <a:pos x="connsiteX2" y="connsiteY2"/>
                </a:cxn>
                <a:cxn ang="0">
                  <a:pos x="connsiteX3" y="connsiteY3"/>
                </a:cxn>
              </a:cxnLst>
              <a:rect l="l" t="t" r="r" b="b"/>
              <a:pathLst>
                <a:path w="50601" h="50601">
                  <a:moveTo>
                    <a:pt x="2232" y="2232"/>
                  </a:moveTo>
                  <a:lnTo>
                    <a:pt x="49857" y="2232"/>
                  </a:lnTo>
                  <a:lnTo>
                    <a:pt x="49857" y="49857"/>
                  </a:lnTo>
                  <a:lnTo>
                    <a:pt x="2232" y="4985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426" name="PA-任意多边形: 形状 788"/>
            <p:cNvSpPr/>
            <p:nvPr>
              <p:custDataLst>
                <p:tags r:id="rId7"/>
              </p:custDataLst>
            </p:nvPr>
          </p:nvSpPr>
          <p:spPr>
            <a:xfrm>
              <a:off x="9618018" y="2045643"/>
              <a:ext cx="288727" cy="50602"/>
            </a:xfrm>
            <a:custGeom>
              <a:avLst/>
              <a:gdLst>
                <a:gd name="connsiteX0" fmla="*/ 2232 w 288726"/>
                <a:gd name="connsiteY0" fmla="*/ 2232 h 50601"/>
                <a:gd name="connsiteX1" fmla="*/ 287982 w 288726"/>
                <a:gd name="connsiteY1" fmla="*/ 2232 h 50601"/>
                <a:gd name="connsiteX2" fmla="*/ 287982 w 288726"/>
                <a:gd name="connsiteY2" fmla="*/ 49857 h 50601"/>
                <a:gd name="connsiteX3" fmla="*/ 2232 w 288726"/>
                <a:gd name="connsiteY3" fmla="*/ 49857 h 50601"/>
              </a:gdLst>
              <a:ahLst/>
              <a:cxnLst>
                <a:cxn ang="0">
                  <a:pos x="connsiteX0" y="connsiteY0"/>
                </a:cxn>
                <a:cxn ang="0">
                  <a:pos x="connsiteX1" y="connsiteY1"/>
                </a:cxn>
                <a:cxn ang="0">
                  <a:pos x="connsiteX2" y="connsiteY2"/>
                </a:cxn>
                <a:cxn ang="0">
                  <a:pos x="connsiteX3" y="connsiteY3"/>
                </a:cxn>
              </a:cxnLst>
              <a:rect l="l" t="t" r="r" b="b"/>
              <a:pathLst>
                <a:path w="288726" h="50601">
                  <a:moveTo>
                    <a:pt x="2232" y="2232"/>
                  </a:moveTo>
                  <a:lnTo>
                    <a:pt x="287982" y="2232"/>
                  </a:lnTo>
                  <a:lnTo>
                    <a:pt x="287982" y="49857"/>
                  </a:lnTo>
                  <a:lnTo>
                    <a:pt x="2232" y="4985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427" name="PA-任意多边形: 形状 789"/>
            <p:cNvSpPr/>
            <p:nvPr>
              <p:custDataLst>
                <p:tags r:id="rId8"/>
              </p:custDataLst>
            </p:nvPr>
          </p:nvSpPr>
          <p:spPr>
            <a:xfrm>
              <a:off x="9260830" y="1807518"/>
              <a:ext cx="1288852" cy="1526977"/>
            </a:xfrm>
            <a:custGeom>
              <a:avLst/>
              <a:gdLst>
                <a:gd name="connsiteX0" fmla="*/ 1288101 w 1288851"/>
                <a:gd name="connsiteY0" fmla="*/ 311795 h 1526976"/>
                <a:gd name="connsiteX1" fmla="*/ 1281130 w 1288851"/>
                <a:gd name="connsiteY1" fmla="*/ 294960 h 1526976"/>
                <a:gd name="connsiteX2" fmla="*/ 995380 w 1288851"/>
                <a:gd name="connsiteY2" fmla="*/ 9209 h 1526976"/>
                <a:gd name="connsiteX3" fmla="*/ 978551 w 1288851"/>
                <a:gd name="connsiteY3" fmla="*/ 2238 h 1526976"/>
                <a:gd name="connsiteX4" fmla="*/ 978545 w 1288851"/>
                <a:gd name="connsiteY4" fmla="*/ 2238 h 1526976"/>
                <a:gd name="connsiteX5" fmla="*/ 978545 w 1288851"/>
                <a:gd name="connsiteY5" fmla="*/ 2232 h 1526976"/>
                <a:gd name="connsiteX6" fmla="*/ 73670 w 1288851"/>
                <a:gd name="connsiteY6" fmla="*/ 2232 h 1526976"/>
                <a:gd name="connsiteX7" fmla="*/ 2232 w 1288851"/>
                <a:gd name="connsiteY7" fmla="*/ 73670 h 1526976"/>
                <a:gd name="connsiteX8" fmla="*/ 2232 w 1288851"/>
                <a:gd name="connsiteY8" fmla="*/ 1454795 h 1526976"/>
                <a:gd name="connsiteX9" fmla="*/ 73670 w 1288851"/>
                <a:gd name="connsiteY9" fmla="*/ 1526232 h 1526976"/>
                <a:gd name="connsiteX10" fmla="*/ 1216670 w 1288851"/>
                <a:gd name="connsiteY10" fmla="*/ 1526232 h 1526976"/>
                <a:gd name="connsiteX11" fmla="*/ 1288107 w 1288851"/>
                <a:gd name="connsiteY11" fmla="*/ 1454795 h 1526976"/>
                <a:gd name="connsiteX12" fmla="*/ 1288107 w 1288851"/>
                <a:gd name="connsiteY12" fmla="*/ 311795 h 1526976"/>
                <a:gd name="connsiteX13" fmla="*/ 1288101 w 1288851"/>
                <a:gd name="connsiteY13" fmla="*/ 311795 h 1526976"/>
                <a:gd name="connsiteX14" fmla="*/ 1002357 w 1288851"/>
                <a:gd name="connsiteY14" fmla="*/ 83528 h 1526976"/>
                <a:gd name="connsiteX15" fmla="*/ 1206812 w 1288851"/>
                <a:gd name="connsiteY15" fmla="*/ 287982 h 1526976"/>
                <a:gd name="connsiteX16" fmla="*/ 1026170 w 1288851"/>
                <a:gd name="connsiteY16" fmla="*/ 287982 h 1526976"/>
                <a:gd name="connsiteX17" fmla="*/ 1002357 w 1288851"/>
                <a:gd name="connsiteY17" fmla="*/ 264170 h 1526976"/>
                <a:gd name="connsiteX18" fmla="*/ 1002357 w 1288851"/>
                <a:gd name="connsiteY18" fmla="*/ 83528 h 1526976"/>
                <a:gd name="connsiteX19" fmla="*/ 1240482 w 1288851"/>
                <a:gd name="connsiteY19" fmla="*/ 1454795 h 1526976"/>
                <a:gd name="connsiteX20" fmla="*/ 1216670 w 1288851"/>
                <a:gd name="connsiteY20" fmla="*/ 1478607 h 1526976"/>
                <a:gd name="connsiteX21" fmla="*/ 73670 w 1288851"/>
                <a:gd name="connsiteY21" fmla="*/ 1478607 h 1526976"/>
                <a:gd name="connsiteX22" fmla="*/ 49857 w 1288851"/>
                <a:gd name="connsiteY22" fmla="*/ 1454795 h 1526976"/>
                <a:gd name="connsiteX23" fmla="*/ 49857 w 1288851"/>
                <a:gd name="connsiteY23" fmla="*/ 73670 h 1526976"/>
                <a:gd name="connsiteX24" fmla="*/ 73670 w 1288851"/>
                <a:gd name="connsiteY24" fmla="*/ 49857 h 1526976"/>
                <a:gd name="connsiteX25" fmla="*/ 954732 w 1288851"/>
                <a:gd name="connsiteY25" fmla="*/ 49857 h 1526976"/>
                <a:gd name="connsiteX26" fmla="*/ 954732 w 1288851"/>
                <a:gd name="connsiteY26" fmla="*/ 264170 h 1526976"/>
                <a:gd name="connsiteX27" fmla="*/ 1026170 w 1288851"/>
                <a:gd name="connsiteY27" fmla="*/ 335607 h 1526976"/>
                <a:gd name="connsiteX28" fmla="*/ 1240482 w 1288851"/>
                <a:gd name="connsiteY28" fmla="*/ 335607 h 1526976"/>
                <a:gd name="connsiteX29" fmla="*/ 1240482 w 1288851"/>
                <a:gd name="connsiteY29" fmla="*/ 1454795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88851" h="1526976">
                  <a:moveTo>
                    <a:pt x="1288101" y="311795"/>
                  </a:moveTo>
                  <a:cubicBezTo>
                    <a:pt x="1288101" y="305702"/>
                    <a:pt x="1285777" y="299609"/>
                    <a:pt x="1281130" y="294960"/>
                  </a:cubicBezTo>
                  <a:lnTo>
                    <a:pt x="995380" y="9209"/>
                  </a:lnTo>
                  <a:cubicBezTo>
                    <a:pt x="990916" y="4748"/>
                    <a:pt x="984861" y="2238"/>
                    <a:pt x="978551" y="2238"/>
                  </a:cubicBezTo>
                  <a:cubicBezTo>
                    <a:pt x="978548" y="2238"/>
                    <a:pt x="978548" y="2238"/>
                    <a:pt x="978545" y="2238"/>
                  </a:cubicBezTo>
                  <a:lnTo>
                    <a:pt x="978545" y="2232"/>
                  </a:lnTo>
                  <a:lnTo>
                    <a:pt x="73670" y="2232"/>
                  </a:lnTo>
                  <a:cubicBezTo>
                    <a:pt x="34216" y="2232"/>
                    <a:pt x="2232" y="34216"/>
                    <a:pt x="2232" y="73670"/>
                  </a:cubicBezTo>
                  <a:lnTo>
                    <a:pt x="2232" y="1454795"/>
                  </a:lnTo>
                  <a:cubicBezTo>
                    <a:pt x="2232" y="1494249"/>
                    <a:pt x="34216" y="1526232"/>
                    <a:pt x="73670" y="1526232"/>
                  </a:cubicBezTo>
                  <a:lnTo>
                    <a:pt x="1216670" y="1526232"/>
                  </a:lnTo>
                  <a:cubicBezTo>
                    <a:pt x="1256124" y="1526232"/>
                    <a:pt x="1288107" y="1494249"/>
                    <a:pt x="1288107" y="1454795"/>
                  </a:cubicBezTo>
                  <a:lnTo>
                    <a:pt x="1288107" y="311795"/>
                  </a:lnTo>
                  <a:lnTo>
                    <a:pt x="1288101" y="311795"/>
                  </a:lnTo>
                  <a:close/>
                  <a:moveTo>
                    <a:pt x="1002357" y="83528"/>
                  </a:moveTo>
                  <a:lnTo>
                    <a:pt x="1206812" y="287982"/>
                  </a:lnTo>
                  <a:lnTo>
                    <a:pt x="1026170" y="287982"/>
                  </a:lnTo>
                  <a:cubicBezTo>
                    <a:pt x="1013020" y="287982"/>
                    <a:pt x="1002357" y="277320"/>
                    <a:pt x="1002357" y="264170"/>
                  </a:cubicBezTo>
                  <a:lnTo>
                    <a:pt x="1002357" y="83528"/>
                  </a:lnTo>
                  <a:close/>
                  <a:moveTo>
                    <a:pt x="1240482" y="1454795"/>
                  </a:moveTo>
                  <a:cubicBezTo>
                    <a:pt x="1240482" y="1467945"/>
                    <a:pt x="1229820" y="1478607"/>
                    <a:pt x="1216670" y="1478607"/>
                  </a:cubicBezTo>
                  <a:lnTo>
                    <a:pt x="73670" y="1478607"/>
                  </a:lnTo>
                  <a:cubicBezTo>
                    <a:pt x="60519" y="1478607"/>
                    <a:pt x="49857" y="1467945"/>
                    <a:pt x="49857" y="1454795"/>
                  </a:cubicBezTo>
                  <a:lnTo>
                    <a:pt x="49857" y="73670"/>
                  </a:lnTo>
                  <a:cubicBezTo>
                    <a:pt x="49857" y="60519"/>
                    <a:pt x="60519" y="49857"/>
                    <a:pt x="73670" y="49857"/>
                  </a:cubicBezTo>
                  <a:lnTo>
                    <a:pt x="954732" y="49857"/>
                  </a:lnTo>
                  <a:lnTo>
                    <a:pt x="954732" y="264170"/>
                  </a:lnTo>
                  <a:cubicBezTo>
                    <a:pt x="954732" y="303624"/>
                    <a:pt x="986716" y="335607"/>
                    <a:pt x="1026170" y="335607"/>
                  </a:cubicBezTo>
                  <a:lnTo>
                    <a:pt x="1240482" y="335607"/>
                  </a:lnTo>
                  <a:lnTo>
                    <a:pt x="1240482" y="1454795"/>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428" name="PA-任意多边形: 形状 790"/>
            <p:cNvSpPr/>
            <p:nvPr>
              <p:custDataLst>
                <p:tags r:id="rId9"/>
              </p:custDataLst>
            </p:nvPr>
          </p:nvSpPr>
          <p:spPr>
            <a:xfrm>
              <a:off x="9522768" y="2188518"/>
              <a:ext cx="764977" cy="764977"/>
            </a:xfrm>
            <a:custGeom>
              <a:avLst/>
              <a:gdLst>
                <a:gd name="connsiteX0" fmla="*/ 383232 w 764976"/>
                <a:gd name="connsiteY0" fmla="*/ 2232 h 764976"/>
                <a:gd name="connsiteX1" fmla="*/ 2232 w 764976"/>
                <a:gd name="connsiteY1" fmla="*/ 383232 h 764976"/>
                <a:gd name="connsiteX2" fmla="*/ 383232 w 764976"/>
                <a:gd name="connsiteY2" fmla="*/ 764232 h 764976"/>
                <a:gd name="connsiteX3" fmla="*/ 764232 w 764976"/>
                <a:gd name="connsiteY3" fmla="*/ 383232 h 764976"/>
                <a:gd name="connsiteX4" fmla="*/ 383232 w 764976"/>
                <a:gd name="connsiteY4" fmla="*/ 2232 h 764976"/>
                <a:gd name="connsiteX5" fmla="*/ 407045 w 764976"/>
                <a:gd name="connsiteY5" fmla="*/ 50739 h 764976"/>
                <a:gd name="connsiteX6" fmla="*/ 715726 w 764976"/>
                <a:gd name="connsiteY6" fmla="*/ 359420 h 764976"/>
                <a:gd name="connsiteX7" fmla="*/ 407045 w 764976"/>
                <a:gd name="connsiteY7" fmla="*/ 359420 h 764976"/>
                <a:gd name="connsiteX8" fmla="*/ 407045 w 764976"/>
                <a:gd name="connsiteY8" fmla="*/ 50739 h 764976"/>
                <a:gd name="connsiteX9" fmla="*/ 359420 w 764976"/>
                <a:gd name="connsiteY9" fmla="*/ 50712 h 764976"/>
                <a:gd name="connsiteX10" fmla="*/ 359420 w 764976"/>
                <a:gd name="connsiteY10" fmla="*/ 359420 h 764976"/>
                <a:gd name="connsiteX11" fmla="*/ 50712 w 764976"/>
                <a:gd name="connsiteY11" fmla="*/ 359420 h 764976"/>
                <a:gd name="connsiteX12" fmla="*/ 359420 w 764976"/>
                <a:gd name="connsiteY12" fmla="*/ 50712 h 764976"/>
                <a:gd name="connsiteX13" fmla="*/ 50715 w 764976"/>
                <a:gd name="connsiteY13" fmla="*/ 407045 h 764976"/>
                <a:gd name="connsiteX14" fmla="*/ 325752 w 764976"/>
                <a:gd name="connsiteY14" fmla="*/ 407045 h 764976"/>
                <a:gd name="connsiteX15" fmla="*/ 131266 w 764976"/>
                <a:gd name="connsiteY15" fmla="*/ 601531 h 764976"/>
                <a:gd name="connsiteX16" fmla="*/ 50715 w 764976"/>
                <a:gd name="connsiteY16" fmla="*/ 407045 h 764976"/>
                <a:gd name="connsiteX17" fmla="*/ 383232 w 764976"/>
                <a:gd name="connsiteY17" fmla="*/ 716607 h 764976"/>
                <a:gd name="connsiteX18" fmla="*/ 164940 w 764976"/>
                <a:gd name="connsiteY18" fmla="*/ 635204 h 764976"/>
                <a:gd name="connsiteX19" fmla="*/ 393103 w 764976"/>
                <a:gd name="connsiteY19" fmla="*/ 407045 h 764976"/>
                <a:gd name="connsiteX20" fmla="*/ 715753 w 764976"/>
                <a:gd name="connsiteY20" fmla="*/ 407045 h 764976"/>
                <a:gd name="connsiteX21" fmla="*/ 383232 w 764976"/>
                <a:gd name="connsiteY21" fmla="*/ 716607 h 764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64976" h="764976">
                  <a:moveTo>
                    <a:pt x="383232" y="2232"/>
                  </a:moveTo>
                  <a:cubicBezTo>
                    <a:pt x="172813" y="2232"/>
                    <a:pt x="2232" y="172813"/>
                    <a:pt x="2232" y="383232"/>
                  </a:cubicBezTo>
                  <a:cubicBezTo>
                    <a:pt x="2232" y="593652"/>
                    <a:pt x="172813" y="764232"/>
                    <a:pt x="383232" y="764232"/>
                  </a:cubicBezTo>
                  <a:cubicBezTo>
                    <a:pt x="593550" y="763982"/>
                    <a:pt x="763982" y="593550"/>
                    <a:pt x="764232" y="383232"/>
                  </a:cubicBezTo>
                  <a:cubicBezTo>
                    <a:pt x="764232" y="172813"/>
                    <a:pt x="593652" y="2232"/>
                    <a:pt x="383232" y="2232"/>
                  </a:cubicBezTo>
                  <a:close/>
                  <a:moveTo>
                    <a:pt x="407045" y="50739"/>
                  </a:moveTo>
                  <a:cubicBezTo>
                    <a:pt x="572095" y="62555"/>
                    <a:pt x="703909" y="194370"/>
                    <a:pt x="715726" y="359420"/>
                  </a:cubicBezTo>
                  <a:lnTo>
                    <a:pt x="407045" y="359420"/>
                  </a:lnTo>
                  <a:lnTo>
                    <a:pt x="407045" y="50739"/>
                  </a:lnTo>
                  <a:close/>
                  <a:moveTo>
                    <a:pt x="359420" y="50712"/>
                  </a:moveTo>
                  <a:lnTo>
                    <a:pt x="359420" y="359420"/>
                  </a:lnTo>
                  <a:lnTo>
                    <a:pt x="50712" y="359420"/>
                  </a:lnTo>
                  <a:cubicBezTo>
                    <a:pt x="62371" y="194283"/>
                    <a:pt x="194283" y="62371"/>
                    <a:pt x="359420" y="50712"/>
                  </a:cubicBezTo>
                  <a:close/>
                  <a:moveTo>
                    <a:pt x="50715" y="407045"/>
                  </a:moveTo>
                  <a:lnTo>
                    <a:pt x="325752" y="407045"/>
                  </a:lnTo>
                  <a:lnTo>
                    <a:pt x="131266" y="601531"/>
                  </a:lnTo>
                  <a:cubicBezTo>
                    <a:pt x="85415" y="548655"/>
                    <a:pt x="55947" y="481197"/>
                    <a:pt x="50715" y="407045"/>
                  </a:cubicBezTo>
                  <a:close/>
                  <a:moveTo>
                    <a:pt x="383232" y="716607"/>
                  </a:moveTo>
                  <a:cubicBezTo>
                    <a:pt x="299746" y="716607"/>
                    <a:pt x="223427" y="685916"/>
                    <a:pt x="164940" y="635204"/>
                  </a:cubicBezTo>
                  <a:lnTo>
                    <a:pt x="393103" y="407045"/>
                  </a:lnTo>
                  <a:lnTo>
                    <a:pt x="715753" y="407045"/>
                  </a:lnTo>
                  <a:cubicBezTo>
                    <a:pt x="703540" y="580046"/>
                    <a:pt x="559341" y="716607"/>
                    <a:pt x="383232" y="716607"/>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429" name="PA-任意多边形: 形状 791"/>
            <p:cNvSpPr/>
            <p:nvPr>
              <p:custDataLst>
                <p:tags r:id="rId10"/>
              </p:custDataLst>
            </p:nvPr>
          </p:nvSpPr>
          <p:spPr>
            <a:xfrm>
              <a:off x="9379893" y="3141018"/>
              <a:ext cx="1050727" cy="50602"/>
            </a:xfrm>
            <a:custGeom>
              <a:avLst/>
              <a:gdLst>
                <a:gd name="connsiteX0" fmla="*/ 2232 w 1050726"/>
                <a:gd name="connsiteY0" fmla="*/ 2232 h 50601"/>
                <a:gd name="connsiteX1" fmla="*/ 1049982 w 1050726"/>
                <a:gd name="connsiteY1" fmla="*/ 2232 h 50601"/>
                <a:gd name="connsiteX2" fmla="*/ 1049982 w 1050726"/>
                <a:gd name="connsiteY2" fmla="*/ 49857 h 50601"/>
                <a:gd name="connsiteX3" fmla="*/ 2232 w 1050726"/>
                <a:gd name="connsiteY3" fmla="*/ 49857 h 50601"/>
              </a:gdLst>
              <a:ahLst/>
              <a:cxnLst>
                <a:cxn ang="0">
                  <a:pos x="connsiteX0" y="connsiteY0"/>
                </a:cxn>
                <a:cxn ang="0">
                  <a:pos x="connsiteX1" y="connsiteY1"/>
                </a:cxn>
                <a:cxn ang="0">
                  <a:pos x="connsiteX2" y="connsiteY2"/>
                </a:cxn>
                <a:cxn ang="0">
                  <a:pos x="connsiteX3" y="connsiteY3"/>
                </a:cxn>
              </a:cxnLst>
              <a:rect l="l" t="t" r="r" b="b"/>
              <a:pathLst>
                <a:path w="1050726" h="50601">
                  <a:moveTo>
                    <a:pt x="2232" y="2232"/>
                  </a:moveTo>
                  <a:lnTo>
                    <a:pt x="1049982" y="2232"/>
                  </a:lnTo>
                  <a:lnTo>
                    <a:pt x="1049982" y="49857"/>
                  </a:lnTo>
                  <a:lnTo>
                    <a:pt x="2232" y="4985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grpSp>
      <p:grpSp>
        <p:nvGrpSpPr>
          <p:cNvPr id="48" name="icon_2"/>
          <p:cNvGrpSpPr>
            <a:grpSpLocks noChangeAspect="1"/>
          </p:cNvGrpSpPr>
          <p:nvPr>
            <p:custDataLst>
              <p:tags r:id="rId11"/>
            </p:custDataLst>
          </p:nvPr>
        </p:nvGrpSpPr>
        <p:grpSpPr>
          <a:xfrm>
            <a:off x="1301750" y="5122545"/>
            <a:ext cx="406400" cy="406400"/>
            <a:chOff x="7617768" y="29239518"/>
            <a:chExt cx="1526977" cy="1526977"/>
          </a:xfrm>
          <a:solidFill>
            <a:schemeClr val="accent1"/>
          </a:solidFill>
        </p:grpSpPr>
        <p:sp>
          <p:nvSpPr>
            <p:cNvPr id="49" name="PA-任意多边形: 形状 2403"/>
            <p:cNvSpPr/>
            <p:nvPr>
              <p:custDataLst>
                <p:tags r:id="rId12"/>
              </p:custDataLst>
            </p:nvPr>
          </p:nvSpPr>
          <p:spPr>
            <a:xfrm>
              <a:off x="8923169" y="30274123"/>
              <a:ext cx="133945" cy="133945"/>
            </a:xfrm>
            <a:custGeom>
              <a:avLst/>
              <a:gdLst>
                <a:gd name="connsiteX0" fmla="*/ 133058 w 133945"/>
                <a:gd name="connsiteY0" fmla="*/ 88624 h 133945"/>
                <a:gd name="connsiteX1" fmla="*/ 79814 w 133945"/>
                <a:gd name="connsiteY1" fmla="*/ 2232 h 133945"/>
                <a:gd name="connsiteX2" fmla="*/ 2232 w 133945"/>
                <a:gd name="connsiteY2" fmla="*/ 57525 h 133945"/>
                <a:gd name="connsiteX3" fmla="*/ 48810 w 133945"/>
                <a:gd name="connsiteY3" fmla="*/ 133058 h 133945"/>
                <a:gd name="connsiteX4" fmla="*/ 133058 w 133945"/>
                <a:gd name="connsiteY4" fmla="*/ 88624 h 13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945" h="133945">
                  <a:moveTo>
                    <a:pt x="133058" y="88624"/>
                  </a:moveTo>
                  <a:cubicBezTo>
                    <a:pt x="117244" y="58680"/>
                    <a:pt x="99456" y="29816"/>
                    <a:pt x="79814" y="2232"/>
                  </a:cubicBezTo>
                  <a:lnTo>
                    <a:pt x="2232" y="57525"/>
                  </a:lnTo>
                  <a:cubicBezTo>
                    <a:pt x="19437" y="81629"/>
                    <a:pt x="34998" y="106864"/>
                    <a:pt x="48810" y="133058"/>
                  </a:cubicBezTo>
                  <a:lnTo>
                    <a:pt x="133058" y="8862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PA-任意多边形: 形状 2404"/>
            <p:cNvSpPr/>
            <p:nvPr>
              <p:custDataLst>
                <p:tags r:id="rId13"/>
              </p:custDataLst>
            </p:nvPr>
          </p:nvSpPr>
          <p:spPr>
            <a:xfrm>
              <a:off x="8802011" y="30126247"/>
              <a:ext cx="136922" cy="136922"/>
            </a:xfrm>
            <a:custGeom>
              <a:avLst/>
              <a:gdLst>
                <a:gd name="connsiteX0" fmla="*/ 62621 w 136921"/>
                <a:gd name="connsiteY0" fmla="*/ 2232 h 136921"/>
                <a:gd name="connsiteX1" fmla="*/ 2232 w 136921"/>
                <a:gd name="connsiteY1" fmla="*/ 75908 h 136921"/>
                <a:gd name="connsiteX2" fmla="*/ 67145 w 136921"/>
                <a:gd name="connsiteY2" fmla="*/ 136678 h 136921"/>
                <a:gd name="connsiteX3" fmla="*/ 136630 w 136921"/>
                <a:gd name="connsiteY3" fmla="*/ 71527 h 136921"/>
                <a:gd name="connsiteX4" fmla="*/ 62621 w 136921"/>
                <a:gd name="connsiteY4" fmla="*/ 2232 h 136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921" h="136921">
                  <a:moveTo>
                    <a:pt x="62621" y="2232"/>
                  </a:moveTo>
                  <a:lnTo>
                    <a:pt x="2232" y="75908"/>
                  </a:lnTo>
                  <a:cubicBezTo>
                    <a:pt x="25194" y="94702"/>
                    <a:pt x="46881" y="115003"/>
                    <a:pt x="67145" y="136678"/>
                  </a:cubicBezTo>
                  <a:lnTo>
                    <a:pt x="136630" y="71527"/>
                  </a:lnTo>
                  <a:cubicBezTo>
                    <a:pt x="113508" y="46827"/>
                    <a:pt x="88785" y="23682"/>
                    <a:pt x="62621"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PA-任意多边形: 形状 2405"/>
            <p:cNvSpPr/>
            <p:nvPr>
              <p:custDataLst>
                <p:tags r:id="rId14"/>
              </p:custDataLst>
            </p:nvPr>
          </p:nvSpPr>
          <p:spPr>
            <a:xfrm>
              <a:off x="7617768" y="29620518"/>
              <a:ext cx="1526977" cy="1145977"/>
            </a:xfrm>
            <a:custGeom>
              <a:avLst/>
              <a:gdLst>
                <a:gd name="connsiteX0" fmla="*/ 949256 w 1526976"/>
                <a:gd name="connsiteY0" fmla="*/ 358753 h 1145976"/>
                <a:gd name="connsiteX1" fmla="*/ 596116 w 1526976"/>
                <a:gd name="connsiteY1" fmla="*/ 354896 h 1145976"/>
                <a:gd name="connsiteX2" fmla="*/ 463862 w 1526976"/>
                <a:gd name="connsiteY2" fmla="*/ 2232 h 1145976"/>
                <a:gd name="connsiteX3" fmla="*/ 2232 w 1526976"/>
                <a:gd name="connsiteY3" fmla="*/ 2232 h 1145976"/>
                <a:gd name="connsiteX4" fmla="*/ 2232 w 1526976"/>
                <a:gd name="connsiteY4" fmla="*/ 97482 h 1145976"/>
                <a:gd name="connsiteX5" fmla="*/ 397853 w 1526976"/>
                <a:gd name="connsiteY5" fmla="*/ 97482 h 1145976"/>
                <a:gd name="connsiteX6" fmla="*/ 504581 w 1526976"/>
                <a:gd name="connsiteY6" fmla="*/ 382137 h 1145976"/>
                <a:gd name="connsiteX7" fmla="*/ 2232 w 1526976"/>
                <a:gd name="connsiteY7" fmla="*/ 1097607 h 1145976"/>
                <a:gd name="connsiteX8" fmla="*/ 2232 w 1526976"/>
                <a:gd name="connsiteY8" fmla="*/ 1145232 h 1145976"/>
                <a:gd name="connsiteX9" fmla="*/ 430857 w 1526976"/>
                <a:gd name="connsiteY9" fmla="*/ 1145232 h 1145976"/>
                <a:gd name="connsiteX10" fmla="*/ 430857 w 1526976"/>
                <a:gd name="connsiteY10" fmla="*/ 1097607 h 1145976"/>
                <a:gd name="connsiteX11" fmla="*/ 764232 w 1526976"/>
                <a:gd name="connsiteY11" fmla="*/ 764232 h 1145976"/>
                <a:gd name="connsiteX12" fmla="*/ 1097607 w 1526976"/>
                <a:gd name="connsiteY12" fmla="*/ 1097607 h 1145976"/>
                <a:gd name="connsiteX13" fmla="*/ 1097607 w 1526976"/>
                <a:gd name="connsiteY13" fmla="*/ 1145232 h 1145976"/>
                <a:gd name="connsiteX14" fmla="*/ 1526232 w 1526976"/>
                <a:gd name="connsiteY14" fmla="*/ 1145232 h 1145976"/>
                <a:gd name="connsiteX15" fmla="*/ 1526232 w 1526976"/>
                <a:gd name="connsiteY15" fmla="*/ 1097607 h 1145976"/>
                <a:gd name="connsiteX16" fmla="*/ 1479703 w 1526976"/>
                <a:gd name="connsiteY16" fmla="*/ 834956 h 1145976"/>
                <a:gd name="connsiteX17" fmla="*/ 1390311 w 1526976"/>
                <a:gd name="connsiteY17" fmla="*/ 867769 h 1145976"/>
                <a:gd name="connsiteX18" fmla="*/ 1429316 w 1526976"/>
                <a:gd name="connsiteY18" fmla="*/ 1049982 h 1145976"/>
                <a:gd name="connsiteX19" fmla="*/ 1190190 w 1526976"/>
                <a:gd name="connsiteY19" fmla="*/ 1049982 h 1145976"/>
                <a:gd name="connsiteX20" fmla="*/ 811857 w 1526976"/>
                <a:gd name="connsiteY20" fmla="*/ 671888 h 1145976"/>
                <a:gd name="connsiteX21" fmla="*/ 811857 w 1526976"/>
                <a:gd name="connsiteY21" fmla="*/ 432572 h 1145976"/>
                <a:gd name="connsiteX22" fmla="*/ 1114276 w 1526976"/>
                <a:gd name="connsiteY22" fmla="*/ 529965 h 1145976"/>
                <a:gd name="connsiteX23" fmla="*/ 1164282 w 1526976"/>
                <a:gd name="connsiteY23" fmla="*/ 449003 h 1145976"/>
                <a:gd name="connsiteX24" fmla="*/ 1045220 w 1526976"/>
                <a:gd name="connsiteY24" fmla="*/ 389662 h 1145976"/>
                <a:gd name="connsiteX25" fmla="*/ 1121420 w 1526976"/>
                <a:gd name="connsiteY25" fmla="*/ 287982 h 1145976"/>
                <a:gd name="connsiteX26" fmla="*/ 1526232 w 1526976"/>
                <a:gd name="connsiteY26" fmla="*/ 287982 h 1145976"/>
                <a:gd name="connsiteX27" fmla="*/ 1526232 w 1526976"/>
                <a:gd name="connsiteY27" fmla="*/ 192732 h 1145976"/>
                <a:gd name="connsiteX28" fmla="*/ 1073795 w 1526976"/>
                <a:gd name="connsiteY28" fmla="*/ 192732 h 1145976"/>
                <a:gd name="connsiteX29" fmla="*/ 949256 w 1526976"/>
                <a:gd name="connsiteY29" fmla="*/ 358753 h 1145976"/>
                <a:gd name="connsiteX30" fmla="*/ 338274 w 1526976"/>
                <a:gd name="connsiteY30" fmla="*/ 1049982 h 1145976"/>
                <a:gd name="connsiteX31" fmla="*/ 99149 w 1526976"/>
                <a:gd name="connsiteY31" fmla="*/ 1049982 h 1145976"/>
                <a:gd name="connsiteX32" fmla="*/ 260789 w 1526976"/>
                <a:gd name="connsiteY32" fmla="*/ 661458 h 1145976"/>
                <a:gd name="connsiteX33" fmla="*/ 429667 w 1526976"/>
                <a:gd name="connsiteY33" fmla="*/ 830384 h 1145976"/>
                <a:gd name="connsiteX34" fmla="*/ 338274 w 1526976"/>
                <a:gd name="connsiteY34" fmla="*/ 1049982 h 1145976"/>
                <a:gd name="connsiteX35" fmla="*/ 716607 w 1526976"/>
                <a:gd name="connsiteY35" fmla="*/ 671888 h 1145976"/>
                <a:gd name="connsiteX36" fmla="*/ 497104 w 1526976"/>
                <a:gd name="connsiteY36" fmla="*/ 763137 h 1145976"/>
                <a:gd name="connsiteX37" fmla="*/ 328368 w 1526976"/>
                <a:gd name="connsiteY37" fmla="*/ 594354 h 1145976"/>
                <a:gd name="connsiteX38" fmla="*/ 716607 w 1526976"/>
                <a:gd name="connsiteY38" fmla="*/ 433143 h 1145976"/>
                <a:gd name="connsiteX39" fmla="*/ 716607 w 1526976"/>
                <a:gd name="connsiteY39" fmla="*/ 671888 h 11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26976" h="1145976">
                  <a:moveTo>
                    <a:pt x="949256" y="358753"/>
                  </a:moveTo>
                  <a:cubicBezTo>
                    <a:pt x="833542" y="329255"/>
                    <a:pt x="712446" y="327934"/>
                    <a:pt x="596116" y="354896"/>
                  </a:cubicBezTo>
                  <a:lnTo>
                    <a:pt x="463862" y="2232"/>
                  </a:lnTo>
                  <a:lnTo>
                    <a:pt x="2232" y="2232"/>
                  </a:lnTo>
                  <a:lnTo>
                    <a:pt x="2232" y="97482"/>
                  </a:lnTo>
                  <a:lnTo>
                    <a:pt x="397853" y="97482"/>
                  </a:lnTo>
                  <a:lnTo>
                    <a:pt x="504581" y="382137"/>
                  </a:lnTo>
                  <a:cubicBezTo>
                    <a:pt x="203481" y="491448"/>
                    <a:pt x="2789" y="777279"/>
                    <a:pt x="2232" y="1097607"/>
                  </a:cubicBezTo>
                  <a:lnTo>
                    <a:pt x="2232" y="1145232"/>
                  </a:lnTo>
                  <a:lnTo>
                    <a:pt x="430857" y="1145232"/>
                  </a:lnTo>
                  <a:lnTo>
                    <a:pt x="430857" y="1097607"/>
                  </a:lnTo>
                  <a:cubicBezTo>
                    <a:pt x="430857" y="913489"/>
                    <a:pt x="580114" y="764232"/>
                    <a:pt x="764232" y="764232"/>
                  </a:cubicBezTo>
                  <a:cubicBezTo>
                    <a:pt x="948351" y="764232"/>
                    <a:pt x="1097607" y="913489"/>
                    <a:pt x="1097607" y="1097607"/>
                  </a:cubicBezTo>
                  <a:lnTo>
                    <a:pt x="1097607" y="1145232"/>
                  </a:lnTo>
                  <a:lnTo>
                    <a:pt x="1526232" y="1145232"/>
                  </a:lnTo>
                  <a:lnTo>
                    <a:pt x="1526232" y="1097607"/>
                  </a:lnTo>
                  <a:cubicBezTo>
                    <a:pt x="1526361" y="1007995"/>
                    <a:pt x="1510606" y="919070"/>
                    <a:pt x="1479703" y="834956"/>
                  </a:cubicBezTo>
                  <a:lnTo>
                    <a:pt x="1390311" y="867769"/>
                  </a:lnTo>
                  <a:cubicBezTo>
                    <a:pt x="1411855" y="926360"/>
                    <a:pt x="1424988" y="987707"/>
                    <a:pt x="1429316" y="1049982"/>
                  </a:cubicBezTo>
                  <a:lnTo>
                    <a:pt x="1190190" y="1049982"/>
                  </a:lnTo>
                  <a:cubicBezTo>
                    <a:pt x="1167628" y="851169"/>
                    <a:pt x="1010683" y="694325"/>
                    <a:pt x="811857" y="671888"/>
                  </a:cubicBezTo>
                  <a:lnTo>
                    <a:pt x="811857" y="432572"/>
                  </a:lnTo>
                  <a:cubicBezTo>
                    <a:pt x="919049" y="440132"/>
                    <a:pt x="1022815" y="473550"/>
                    <a:pt x="1114276" y="529965"/>
                  </a:cubicBezTo>
                  <a:lnTo>
                    <a:pt x="1164282" y="449003"/>
                  </a:lnTo>
                  <a:cubicBezTo>
                    <a:pt x="1126421" y="425756"/>
                    <a:pt x="1086576" y="405899"/>
                    <a:pt x="1045220" y="389662"/>
                  </a:cubicBezTo>
                  <a:lnTo>
                    <a:pt x="1121420" y="287982"/>
                  </a:lnTo>
                  <a:lnTo>
                    <a:pt x="1526232" y="287982"/>
                  </a:lnTo>
                  <a:lnTo>
                    <a:pt x="1526232" y="192732"/>
                  </a:lnTo>
                  <a:lnTo>
                    <a:pt x="1073795" y="192732"/>
                  </a:lnTo>
                  <a:lnTo>
                    <a:pt x="949256" y="358753"/>
                  </a:lnTo>
                  <a:close/>
                  <a:moveTo>
                    <a:pt x="338274" y="1049982"/>
                  </a:moveTo>
                  <a:lnTo>
                    <a:pt x="99149" y="1049982"/>
                  </a:lnTo>
                  <a:cubicBezTo>
                    <a:pt x="109472" y="906372"/>
                    <a:pt x="166205" y="770013"/>
                    <a:pt x="260789" y="661458"/>
                  </a:cubicBezTo>
                  <a:lnTo>
                    <a:pt x="429667" y="830384"/>
                  </a:lnTo>
                  <a:cubicBezTo>
                    <a:pt x="378967" y="893418"/>
                    <a:pt x="347267" y="969588"/>
                    <a:pt x="338274" y="1049982"/>
                  </a:cubicBezTo>
                  <a:close/>
                  <a:moveTo>
                    <a:pt x="716607" y="671888"/>
                  </a:moveTo>
                  <a:cubicBezTo>
                    <a:pt x="636264" y="680862"/>
                    <a:pt x="560133" y="712512"/>
                    <a:pt x="497104" y="763137"/>
                  </a:cubicBezTo>
                  <a:lnTo>
                    <a:pt x="328368" y="594354"/>
                  </a:lnTo>
                  <a:cubicBezTo>
                    <a:pt x="436891" y="499961"/>
                    <a:pt x="573143" y="443383"/>
                    <a:pt x="716607" y="433143"/>
                  </a:cubicBezTo>
                  <a:lnTo>
                    <a:pt x="716607" y="671888"/>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PA-任意多边形: 形状 2406"/>
            <p:cNvSpPr/>
            <p:nvPr>
              <p:custDataLst>
                <p:tags r:id="rId15"/>
              </p:custDataLst>
            </p:nvPr>
          </p:nvSpPr>
          <p:spPr>
            <a:xfrm>
              <a:off x="7617768" y="29239518"/>
              <a:ext cx="574477" cy="98227"/>
            </a:xfrm>
            <a:custGeom>
              <a:avLst/>
              <a:gdLst>
                <a:gd name="connsiteX0" fmla="*/ 2232 w 574476"/>
                <a:gd name="connsiteY0" fmla="*/ 2232 h 98226"/>
                <a:gd name="connsiteX1" fmla="*/ 573732 w 574476"/>
                <a:gd name="connsiteY1" fmla="*/ 2232 h 98226"/>
                <a:gd name="connsiteX2" fmla="*/ 573732 w 574476"/>
                <a:gd name="connsiteY2" fmla="*/ 97482 h 98226"/>
                <a:gd name="connsiteX3" fmla="*/ 2232 w 574476"/>
                <a:gd name="connsiteY3" fmla="*/ 97482 h 98226"/>
              </a:gdLst>
              <a:ahLst/>
              <a:cxnLst>
                <a:cxn ang="0">
                  <a:pos x="connsiteX0" y="connsiteY0"/>
                </a:cxn>
                <a:cxn ang="0">
                  <a:pos x="connsiteX1" y="connsiteY1"/>
                </a:cxn>
                <a:cxn ang="0">
                  <a:pos x="connsiteX2" y="connsiteY2"/>
                </a:cxn>
                <a:cxn ang="0">
                  <a:pos x="connsiteX3" y="connsiteY3"/>
                </a:cxn>
              </a:cxnLst>
              <a:rect l="l" t="t" r="r" b="b"/>
              <a:pathLst>
                <a:path w="574476" h="98226">
                  <a:moveTo>
                    <a:pt x="2232" y="2232"/>
                  </a:moveTo>
                  <a:lnTo>
                    <a:pt x="573732" y="2232"/>
                  </a:lnTo>
                  <a:lnTo>
                    <a:pt x="573732" y="97482"/>
                  </a:lnTo>
                  <a:lnTo>
                    <a:pt x="2232" y="97482"/>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PA-任意多边形: 形状 2407"/>
            <p:cNvSpPr/>
            <p:nvPr>
              <p:custDataLst>
                <p:tags r:id="rId16"/>
              </p:custDataLst>
            </p:nvPr>
          </p:nvSpPr>
          <p:spPr>
            <a:xfrm>
              <a:off x="7617768" y="29430018"/>
              <a:ext cx="288727" cy="98227"/>
            </a:xfrm>
            <a:custGeom>
              <a:avLst/>
              <a:gdLst>
                <a:gd name="connsiteX0" fmla="*/ 2232 w 288726"/>
                <a:gd name="connsiteY0" fmla="*/ 2232 h 98226"/>
                <a:gd name="connsiteX1" fmla="*/ 287982 w 288726"/>
                <a:gd name="connsiteY1" fmla="*/ 2232 h 98226"/>
                <a:gd name="connsiteX2" fmla="*/ 287982 w 288726"/>
                <a:gd name="connsiteY2" fmla="*/ 97482 h 98226"/>
                <a:gd name="connsiteX3" fmla="*/ 2232 w 288726"/>
                <a:gd name="connsiteY3" fmla="*/ 97482 h 98226"/>
              </a:gdLst>
              <a:ahLst/>
              <a:cxnLst>
                <a:cxn ang="0">
                  <a:pos x="connsiteX0" y="connsiteY0"/>
                </a:cxn>
                <a:cxn ang="0">
                  <a:pos x="connsiteX1" y="connsiteY1"/>
                </a:cxn>
                <a:cxn ang="0">
                  <a:pos x="connsiteX2" y="connsiteY2"/>
                </a:cxn>
                <a:cxn ang="0">
                  <a:pos x="connsiteX3" y="connsiteY3"/>
                </a:cxn>
              </a:cxnLst>
              <a:rect l="l" t="t" r="r" b="b"/>
              <a:pathLst>
                <a:path w="288726" h="98226">
                  <a:moveTo>
                    <a:pt x="2232" y="2232"/>
                  </a:moveTo>
                  <a:lnTo>
                    <a:pt x="287982" y="2232"/>
                  </a:lnTo>
                  <a:lnTo>
                    <a:pt x="287982" y="97482"/>
                  </a:lnTo>
                  <a:lnTo>
                    <a:pt x="2232" y="97482"/>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PA-任意多边形: 形状 2408"/>
            <p:cNvSpPr/>
            <p:nvPr>
              <p:custDataLst>
                <p:tags r:id="rId17"/>
              </p:custDataLst>
            </p:nvPr>
          </p:nvSpPr>
          <p:spPr>
            <a:xfrm>
              <a:off x="7998768" y="29430018"/>
              <a:ext cx="98227" cy="98227"/>
            </a:xfrm>
            <a:custGeom>
              <a:avLst/>
              <a:gdLst>
                <a:gd name="connsiteX0" fmla="*/ 2232 w 98226"/>
                <a:gd name="connsiteY0" fmla="*/ 2232 h 98226"/>
                <a:gd name="connsiteX1" fmla="*/ 97482 w 98226"/>
                <a:gd name="connsiteY1" fmla="*/ 2232 h 98226"/>
                <a:gd name="connsiteX2" fmla="*/ 97482 w 98226"/>
                <a:gd name="connsiteY2" fmla="*/ 97482 h 98226"/>
                <a:gd name="connsiteX3" fmla="*/ 2232 w 98226"/>
                <a:gd name="connsiteY3" fmla="*/ 97482 h 98226"/>
              </a:gdLst>
              <a:ahLst/>
              <a:cxnLst>
                <a:cxn ang="0">
                  <a:pos x="connsiteX0" y="connsiteY0"/>
                </a:cxn>
                <a:cxn ang="0">
                  <a:pos x="connsiteX1" y="connsiteY1"/>
                </a:cxn>
                <a:cxn ang="0">
                  <a:pos x="connsiteX2" y="connsiteY2"/>
                </a:cxn>
                <a:cxn ang="0">
                  <a:pos x="connsiteX3" y="connsiteY3"/>
                </a:cxn>
              </a:cxnLst>
              <a:rect l="l" t="t" r="r" b="b"/>
              <a:pathLst>
                <a:path w="98226" h="98226">
                  <a:moveTo>
                    <a:pt x="2232" y="2232"/>
                  </a:moveTo>
                  <a:lnTo>
                    <a:pt x="97482" y="2232"/>
                  </a:lnTo>
                  <a:lnTo>
                    <a:pt x="97482" y="97482"/>
                  </a:lnTo>
                  <a:lnTo>
                    <a:pt x="2232" y="97482"/>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PA-任意多边形: 形状 2409"/>
            <p:cNvSpPr/>
            <p:nvPr>
              <p:custDataLst>
                <p:tags r:id="rId18"/>
              </p:custDataLst>
            </p:nvPr>
          </p:nvSpPr>
          <p:spPr>
            <a:xfrm>
              <a:off x="8665518" y="29430018"/>
              <a:ext cx="479227" cy="98227"/>
            </a:xfrm>
            <a:custGeom>
              <a:avLst/>
              <a:gdLst>
                <a:gd name="connsiteX0" fmla="*/ 2232 w 479226"/>
                <a:gd name="connsiteY0" fmla="*/ 2232 h 98226"/>
                <a:gd name="connsiteX1" fmla="*/ 478482 w 479226"/>
                <a:gd name="connsiteY1" fmla="*/ 2232 h 98226"/>
                <a:gd name="connsiteX2" fmla="*/ 478482 w 479226"/>
                <a:gd name="connsiteY2" fmla="*/ 97482 h 98226"/>
                <a:gd name="connsiteX3" fmla="*/ 2232 w 479226"/>
                <a:gd name="connsiteY3" fmla="*/ 97482 h 98226"/>
              </a:gdLst>
              <a:ahLst/>
              <a:cxnLst>
                <a:cxn ang="0">
                  <a:pos x="connsiteX0" y="connsiteY0"/>
                </a:cxn>
                <a:cxn ang="0">
                  <a:pos x="connsiteX1" y="connsiteY1"/>
                </a:cxn>
                <a:cxn ang="0">
                  <a:pos x="connsiteX2" y="connsiteY2"/>
                </a:cxn>
                <a:cxn ang="0">
                  <a:pos x="connsiteX3" y="connsiteY3"/>
                </a:cxn>
              </a:cxnLst>
              <a:rect l="l" t="t" r="r" b="b"/>
              <a:pathLst>
                <a:path w="479226" h="98226">
                  <a:moveTo>
                    <a:pt x="2232" y="2232"/>
                  </a:moveTo>
                  <a:lnTo>
                    <a:pt x="478482" y="2232"/>
                  </a:lnTo>
                  <a:lnTo>
                    <a:pt x="478482" y="97482"/>
                  </a:lnTo>
                  <a:lnTo>
                    <a:pt x="2232" y="97482"/>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PA-任意多边形: 形状 2410"/>
            <p:cNvSpPr/>
            <p:nvPr>
              <p:custDataLst>
                <p:tags r:id="rId19"/>
              </p:custDataLst>
            </p:nvPr>
          </p:nvSpPr>
          <p:spPr>
            <a:xfrm>
              <a:off x="8665518" y="29620518"/>
              <a:ext cx="193477" cy="98227"/>
            </a:xfrm>
            <a:custGeom>
              <a:avLst/>
              <a:gdLst>
                <a:gd name="connsiteX0" fmla="*/ 2232 w 193476"/>
                <a:gd name="connsiteY0" fmla="*/ 2232 h 98226"/>
                <a:gd name="connsiteX1" fmla="*/ 192732 w 193476"/>
                <a:gd name="connsiteY1" fmla="*/ 2232 h 98226"/>
                <a:gd name="connsiteX2" fmla="*/ 192732 w 193476"/>
                <a:gd name="connsiteY2" fmla="*/ 97482 h 98226"/>
                <a:gd name="connsiteX3" fmla="*/ 2232 w 193476"/>
                <a:gd name="connsiteY3" fmla="*/ 97482 h 98226"/>
              </a:gdLst>
              <a:ahLst/>
              <a:cxnLst>
                <a:cxn ang="0">
                  <a:pos x="connsiteX0" y="connsiteY0"/>
                </a:cxn>
                <a:cxn ang="0">
                  <a:pos x="connsiteX1" y="connsiteY1"/>
                </a:cxn>
                <a:cxn ang="0">
                  <a:pos x="connsiteX2" y="connsiteY2"/>
                </a:cxn>
                <a:cxn ang="0">
                  <a:pos x="connsiteX3" y="connsiteY3"/>
                </a:cxn>
              </a:cxnLst>
              <a:rect l="l" t="t" r="r" b="b"/>
              <a:pathLst>
                <a:path w="193476" h="98226">
                  <a:moveTo>
                    <a:pt x="2232" y="2232"/>
                  </a:moveTo>
                  <a:lnTo>
                    <a:pt x="192732" y="2232"/>
                  </a:lnTo>
                  <a:lnTo>
                    <a:pt x="192732" y="97482"/>
                  </a:lnTo>
                  <a:lnTo>
                    <a:pt x="2232" y="97482"/>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7" name="PA-任意多边形: 形状 2411"/>
            <p:cNvSpPr/>
            <p:nvPr>
              <p:custDataLst>
                <p:tags r:id="rId20"/>
              </p:custDataLst>
            </p:nvPr>
          </p:nvSpPr>
          <p:spPr>
            <a:xfrm>
              <a:off x="8951268" y="29620518"/>
              <a:ext cx="98227" cy="98227"/>
            </a:xfrm>
            <a:custGeom>
              <a:avLst/>
              <a:gdLst>
                <a:gd name="connsiteX0" fmla="*/ 2232 w 98226"/>
                <a:gd name="connsiteY0" fmla="*/ 2232 h 98226"/>
                <a:gd name="connsiteX1" fmla="*/ 97482 w 98226"/>
                <a:gd name="connsiteY1" fmla="*/ 2232 h 98226"/>
                <a:gd name="connsiteX2" fmla="*/ 97482 w 98226"/>
                <a:gd name="connsiteY2" fmla="*/ 97482 h 98226"/>
                <a:gd name="connsiteX3" fmla="*/ 2232 w 98226"/>
                <a:gd name="connsiteY3" fmla="*/ 97482 h 98226"/>
              </a:gdLst>
              <a:ahLst/>
              <a:cxnLst>
                <a:cxn ang="0">
                  <a:pos x="connsiteX0" y="connsiteY0"/>
                </a:cxn>
                <a:cxn ang="0">
                  <a:pos x="connsiteX1" y="connsiteY1"/>
                </a:cxn>
                <a:cxn ang="0">
                  <a:pos x="connsiteX2" y="connsiteY2"/>
                </a:cxn>
                <a:cxn ang="0">
                  <a:pos x="connsiteX3" y="connsiteY3"/>
                </a:cxn>
              </a:cxnLst>
              <a:rect l="l" t="t" r="r" b="b"/>
              <a:pathLst>
                <a:path w="98226" h="98226">
                  <a:moveTo>
                    <a:pt x="2232" y="2232"/>
                  </a:moveTo>
                  <a:lnTo>
                    <a:pt x="97482" y="2232"/>
                  </a:lnTo>
                  <a:lnTo>
                    <a:pt x="97482" y="97482"/>
                  </a:lnTo>
                  <a:lnTo>
                    <a:pt x="2232" y="97482"/>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03" name="icon_3"/>
          <p:cNvGrpSpPr>
            <a:grpSpLocks noChangeAspect="1"/>
          </p:cNvGrpSpPr>
          <p:nvPr>
            <p:custDataLst>
              <p:tags r:id="rId21"/>
            </p:custDataLst>
          </p:nvPr>
        </p:nvGrpSpPr>
        <p:grpSpPr>
          <a:xfrm>
            <a:off x="1301750" y="5962110"/>
            <a:ext cx="406400" cy="371920"/>
            <a:chOff x="18287302" y="24163456"/>
            <a:chExt cx="1524000" cy="1393031"/>
          </a:xfrm>
          <a:solidFill>
            <a:schemeClr val="accent1"/>
          </a:solidFill>
        </p:grpSpPr>
        <p:sp>
          <p:nvSpPr>
            <p:cNvPr id="104" name="PA-任意多边形 1744"/>
            <p:cNvSpPr/>
            <p:nvPr>
              <p:custDataLst>
                <p:tags r:id="rId22"/>
              </p:custDataLst>
            </p:nvPr>
          </p:nvSpPr>
          <p:spPr>
            <a:xfrm>
              <a:off x="18568946" y="25194211"/>
              <a:ext cx="169664" cy="169664"/>
            </a:xfrm>
            <a:custGeom>
              <a:avLst/>
              <a:gdLst>
                <a:gd name="connsiteX0" fmla="*/ 170075 w 169664"/>
                <a:gd name="connsiteY0" fmla="*/ 86154 h 169664"/>
                <a:gd name="connsiteX1" fmla="*/ 86154 w 169664"/>
                <a:gd name="connsiteY1" fmla="*/ 170075 h 169664"/>
                <a:gd name="connsiteX2" fmla="*/ 2232 w 169664"/>
                <a:gd name="connsiteY2" fmla="*/ 86154 h 169664"/>
                <a:gd name="connsiteX3" fmla="*/ 86154 w 169664"/>
                <a:gd name="connsiteY3" fmla="*/ 2232 h 169664"/>
                <a:gd name="connsiteX4" fmla="*/ 170075 w 169664"/>
                <a:gd name="connsiteY4" fmla="*/ 86154 h 169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64" h="169664">
                  <a:moveTo>
                    <a:pt x="170075" y="86154"/>
                  </a:moveTo>
                  <a:cubicBezTo>
                    <a:pt x="170075" y="132502"/>
                    <a:pt x="132502" y="170075"/>
                    <a:pt x="86154" y="170075"/>
                  </a:cubicBezTo>
                  <a:cubicBezTo>
                    <a:pt x="39805" y="170075"/>
                    <a:pt x="2232" y="132502"/>
                    <a:pt x="2232" y="86154"/>
                  </a:cubicBezTo>
                  <a:cubicBezTo>
                    <a:pt x="2232" y="39805"/>
                    <a:pt x="39805" y="2232"/>
                    <a:pt x="86154" y="2232"/>
                  </a:cubicBezTo>
                  <a:cubicBezTo>
                    <a:pt x="132502" y="2232"/>
                    <a:pt x="170075" y="39805"/>
                    <a:pt x="170075" y="86154"/>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5" name="PA-任意多边形 1745"/>
            <p:cNvSpPr/>
            <p:nvPr>
              <p:custDataLst>
                <p:tags r:id="rId23"/>
              </p:custDataLst>
            </p:nvPr>
          </p:nvSpPr>
          <p:spPr>
            <a:xfrm>
              <a:off x="18963921" y="25194211"/>
              <a:ext cx="169664" cy="169664"/>
            </a:xfrm>
            <a:custGeom>
              <a:avLst/>
              <a:gdLst>
                <a:gd name="connsiteX0" fmla="*/ 170075 w 169664"/>
                <a:gd name="connsiteY0" fmla="*/ 86154 h 169664"/>
                <a:gd name="connsiteX1" fmla="*/ 86154 w 169664"/>
                <a:gd name="connsiteY1" fmla="*/ 170075 h 169664"/>
                <a:gd name="connsiteX2" fmla="*/ 2232 w 169664"/>
                <a:gd name="connsiteY2" fmla="*/ 86154 h 169664"/>
                <a:gd name="connsiteX3" fmla="*/ 86154 w 169664"/>
                <a:gd name="connsiteY3" fmla="*/ 2232 h 169664"/>
                <a:gd name="connsiteX4" fmla="*/ 170075 w 169664"/>
                <a:gd name="connsiteY4" fmla="*/ 86154 h 169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64" h="169664">
                  <a:moveTo>
                    <a:pt x="170075" y="86154"/>
                  </a:moveTo>
                  <a:cubicBezTo>
                    <a:pt x="170075" y="132502"/>
                    <a:pt x="132502" y="170075"/>
                    <a:pt x="86154" y="170075"/>
                  </a:cubicBezTo>
                  <a:cubicBezTo>
                    <a:pt x="39805" y="170075"/>
                    <a:pt x="2232" y="132502"/>
                    <a:pt x="2232" y="86154"/>
                  </a:cubicBezTo>
                  <a:cubicBezTo>
                    <a:pt x="2232" y="39805"/>
                    <a:pt x="39805" y="2232"/>
                    <a:pt x="86154" y="2232"/>
                  </a:cubicBezTo>
                  <a:cubicBezTo>
                    <a:pt x="132502" y="2232"/>
                    <a:pt x="170075" y="39805"/>
                    <a:pt x="170075" y="86154"/>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6" name="PA-任意多边形 1746"/>
            <p:cNvSpPr/>
            <p:nvPr>
              <p:custDataLst>
                <p:tags r:id="rId24"/>
              </p:custDataLst>
            </p:nvPr>
          </p:nvSpPr>
          <p:spPr>
            <a:xfrm>
              <a:off x="19180341" y="24903029"/>
              <a:ext cx="169664" cy="169664"/>
            </a:xfrm>
            <a:custGeom>
              <a:avLst/>
              <a:gdLst>
                <a:gd name="connsiteX0" fmla="*/ 170075 w 169664"/>
                <a:gd name="connsiteY0" fmla="*/ 86154 h 169664"/>
                <a:gd name="connsiteX1" fmla="*/ 86154 w 169664"/>
                <a:gd name="connsiteY1" fmla="*/ 170075 h 169664"/>
                <a:gd name="connsiteX2" fmla="*/ 2232 w 169664"/>
                <a:gd name="connsiteY2" fmla="*/ 86154 h 169664"/>
                <a:gd name="connsiteX3" fmla="*/ 86154 w 169664"/>
                <a:gd name="connsiteY3" fmla="*/ 2232 h 169664"/>
                <a:gd name="connsiteX4" fmla="*/ 170075 w 169664"/>
                <a:gd name="connsiteY4" fmla="*/ 86154 h 169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64" h="169664">
                  <a:moveTo>
                    <a:pt x="170075" y="86154"/>
                  </a:moveTo>
                  <a:cubicBezTo>
                    <a:pt x="170075" y="132502"/>
                    <a:pt x="132502" y="170075"/>
                    <a:pt x="86154" y="170075"/>
                  </a:cubicBezTo>
                  <a:cubicBezTo>
                    <a:pt x="39805" y="170075"/>
                    <a:pt x="2232" y="132502"/>
                    <a:pt x="2232" y="86154"/>
                  </a:cubicBezTo>
                  <a:cubicBezTo>
                    <a:pt x="2232" y="39805"/>
                    <a:pt x="39805" y="2232"/>
                    <a:pt x="86154" y="2232"/>
                  </a:cubicBezTo>
                  <a:cubicBezTo>
                    <a:pt x="132502" y="2232"/>
                    <a:pt x="170075" y="39805"/>
                    <a:pt x="170075" y="86154"/>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7" name="PA-任意多边形 1747"/>
            <p:cNvSpPr/>
            <p:nvPr>
              <p:custDataLst>
                <p:tags r:id="rId25"/>
              </p:custDataLst>
            </p:nvPr>
          </p:nvSpPr>
          <p:spPr>
            <a:xfrm>
              <a:off x="19618991" y="24734321"/>
              <a:ext cx="169664" cy="169664"/>
            </a:xfrm>
            <a:custGeom>
              <a:avLst/>
              <a:gdLst>
                <a:gd name="connsiteX0" fmla="*/ 170075 w 169664"/>
                <a:gd name="connsiteY0" fmla="*/ 86154 h 169664"/>
                <a:gd name="connsiteX1" fmla="*/ 86154 w 169664"/>
                <a:gd name="connsiteY1" fmla="*/ 170075 h 169664"/>
                <a:gd name="connsiteX2" fmla="*/ 2232 w 169664"/>
                <a:gd name="connsiteY2" fmla="*/ 86154 h 169664"/>
                <a:gd name="connsiteX3" fmla="*/ 86154 w 169664"/>
                <a:gd name="connsiteY3" fmla="*/ 2232 h 169664"/>
                <a:gd name="connsiteX4" fmla="*/ 170075 w 169664"/>
                <a:gd name="connsiteY4" fmla="*/ 86154 h 169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64" h="169664">
                  <a:moveTo>
                    <a:pt x="170075" y="86154"/>
                  </a:moveTo>
                  <a:cubicBezTo>
                    <a:pt x="170075" y="132502"/>
                    <a:pt x="132502" y="170075"/>
                    <a:pt x="86154" y="170075"/>
                  </a:cubicBezTo>
                  <a:cubicBezTo>
                    <a:pt x="39805" y="170075"/>
                    <a:pt x="2232" y="132502"/>
                    <a:pt x="2232" y="86154"/>
                  </a:cubicBezTo>
                  <a:cubicBezTo>
                    <a:pt x="2232" y="39805"/>
                    <a:pt x="39805" y="2232"/>
                    <a:pt x="86154" y="2232"/>
                  </a:cubicBezTo>
                  <a:cubicBezTo>
                    <a:pt x="132502" y="2232"/>
                    <a:pt x="170075" y="39805"/>
                    <a:pt x="170075" y="86154"/>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8" name="PA-任意多边形 1748"/>
            <p:cNvSpPr/>
            <p:nvPr>
              <p:custDataLst>
                <p:tags r:id="rId26"/>
              </p:custDataLst>
            </p:nvPr>
          </p:nvSpPr>
          <p:spPr>
            <a:xfrm>
              <a:off x="18287302" y="24163456"/>
              <a:ext cx="1524000" cy="1393031"/>
            </a:xfrm>
            <a:custGeom>
              <a:avLst/>
              <a:gdLst>
                <a:gd name="connsiteX0" fmla="*/ 1501775 w 1524000"/>
                <a:gd name="connsiteY0" fmla="*/ 1347051 h 1393031"/>
                <a:gd name="connsiteX1" fmla="*/ 1459657 w 1524000"/>
                <a:gd name="connsiteY1" fmla="*/ 1347051 h 1393031"/>
                <a:gd name="connsiteX2" fmla="*/ 1459657 w 1524000"/>
                <a:gd name="connsiteY2" fmla="*/ 1262870 h 1393031"/>
                <a:gd name="connsiteX3" fmla="*/ 1436734 w 1524000"/>
                <a:gd name="connsiteY3" fmla="*/ 1239948 h 1393031"/>
                <a:gd name="connsiteX4" fmla="*/ 1413812 w 1524000"/>
                <a:gd name="connsiteY4" fmla="*/ 1262870 h 1393031"/>
                <a:gd name="connsiteX5" fmla="*/ 1413812 w 1524000"/>
                <a:gd name="connsiteY5" fmla="*/ 1347051 h 1393031"/>
                <a:gd name="connsiteX6" fmla="*/ 1290942 w 1524000"/>
                <a:gd name="connsiteY6" fmla="*/ 1347051 h 1393031"/>
                <a:gd name="connsiteX7" fmla="*/ 1290942 w 1524000"/>
                <a:gd name="connsiteY7" fmla="*/ 1262870 h 1393031"/>
                <a:gd name="connsiteX8" fmla="*/ 1268020 w 1524000"/>
                <a:gd name="connsiteY8" fmla="*/ 1239948 h 1393031"/>
                <a:gd name="connsiteX9" fmla="*/ 1245097 w 1524000"/>
                <a:gd name="connsiteY9" fmla="*/ 1262870 h 1393031"/>
                <a:gd name="connsiteX10" fmla="*/ 1245097 w 1524000"/>
                <a:gd name="connsiteY10" fmla="*/ 1347051 h 1393031"/>
                <a:gd name="connsiteX11" fmla="*/ 1089620 w 1524000"/>
                <a:gd name="connsiteY11" fmla="*/ 1347051 h 1393031"/>
                <a:gd name="connsiteX12" fmla="*/ 1089620 w 1524000"/>
                <a:gd name="connsiteY12" fmla="*/ 1262870 h 1393031"/>
                <a:gd name="connsiteX13" fmla="*/ 1066697 w 1524000"/>
                <a:gd name="connsiteY13" fmla="*/ 1239948 h 1393031"/>
                <a:gd name="connsiteX14" fmla="*/ 1043774 w 1524000"/>
                <a:gd name="connsiteY14" fmla="*/ 1262870 h 1393031"/>
                <a:gd name="connsiteX15" fmla="*/ 1043774 w 1524000"/>
                <a:gd name="connsiteY15" fmla="*/ 1347051 h 1393031"/>
                <a:gd name="connsiteX16" fmla="*/ 888297 w 1524000"/>
                <a:gd name="connsiteY16" fmla="*/ 1347051 h 1393031"/>
                <a:gd name="connsiteX17" fmla="*/ 888297 w 1524000"/>
                <a:gd name="connsiteY17" fmla="*/ 1262870 h 1393031"/>
                <a:gd name="connsiteX18" fmla="*/ 865374 w 1524000"/>
                <a:gd name="connsiteY18" fmla="*/ 1239948 h 1393031"/>
                <a:gd name="connsiteX19" fmla="*/ 842452 w 1524000"/>
                <a:gd name="connsiteY19" fmla="*/ 1262870 h 1393031"/>
                <a:gd name="connsiteX20" fmla="*/ 842452 w 1524000"/>
                <a:gd name="connsiteY20" fmla="*/ 1347051 h 1393031"/>
                <a:gd name="connsiteX21" fmla="*/ 686974 w 1524000"/>
                <a:gd name="connsiteY21" fmla="*/ 1347051 h 1393031"/>
                <a:gd name="connsiteX22" fmla="*/ 686974 w 1524000"/>
                <a:gd name="connsiteY22" fmla="*/ 1262870 h 1393031"/>
                <a:gd name="connsiteX23" fmla="*/ 664051 w 1524000"/>
                <a:gd name="connsiteY23" fmla="*/ 1239948 h 1393031"/>
                <a:gd name="connsiteX24" fmla="*/ 641129 w 1524000"/>
                <a:gd name="connsiteY24" fmla="*/ 1262870 h 1393031"/>
                <a:gd name="connsiteX25" fmla="*/ 641129 w 1524000"/>
                <a:gd name="connsiteY25" fmla="*/ 1347051 h 1393031"/>
                <a:gd name="connsiteX26" fmla="*/ 485651 w 1524000"/>
                <a:gd name="connsiteY26" fmla="*/ 1347051 h 1393031"/>
                <a:gd name="connsiteX27" fmla="*/ 485651 w 1524000"/>
                <a:gd name="connsiteY27" fmla="*/ 1262870 h 1393031"/>
                <a:gd name="connsiteX28" fmla="*/ 462729 w 1524000"/>
                <a:gd name="connsiteY28" fmla="*/ 1239948 h 1393031"/>
                <a:gd name="connsiteX29" fmla="*/ 439806 w 1524000"/>
                <a:gd name="connsiteY29" fmla="*/ 1262870 h 1393031"/>
                <a:gd name="connsiteX30" fmla="*/ 439806 w 1524000"/>
                <a:gd name="connsiteY30" fmla="*/ 1347051 h 1393031"/>
                <a:gd name="connsiteX31" fmla="*/ 280301 w 1524000"/>
                <a:gd name="connsiteY31" fmla="*/ 1347051 h 1393031"/>
                <a:gd name="connsiteX32" fmla="*/ 280301 w 1524000"/>
                <a:gd name="connsiteY32" fmla="*/ 1262870 h 1393031"/>
                <a:gd name="connsiteX33" fmla="*/ 257379 w 1524000"/>
                <a:gd name="connsiteY33" fmla="*/ 1239948 h 1393031"/>
                <a:gd name="connsiteX34" fmla="*/ 234456 w 1524000"/>
                <a:gd name="connsiteY34" fmla="*/ 1262870 h 1393031"/>
                <a:gd name="connsiteX35" fmla="*/ 234456 w 1524000"/>
                <a:gd name="connsiteY35" fmla="*/ 1347051 h 1393031"/>
                <a:gd name="connsiteX36" fmla="*/ 93489 w 1524000"/>
                <a:gd name="connsiteY36" fmla="*/ 1347051 h 1393031"/>
                <a:gd name="connsiteX37" fmla="*/ 297366 w 1524000"/>
                <a:gd name="connsiteY37" fmla="*/ 1197142 h 1393031"/>
                <a:gd name="connsiteX38" fmla="*/ 367800 w 1524000"/>
                <a:gd name="connsiteY38" fmla="*/ 1223746 h 1393031"/>
                <a:gd name="connsiteX39" fmla="*/ 472140 w 1524000"/>
                <a:gd name="connsiteY39" fmla="*/ 1139825 h 1393031"/>
                <a:gd name="connsiteX40" fmla="*/ 658420 w 1524000"/>
                <a:gd name="connsiteY40" fmla="*/ 1139825 h 1393031"/>
                <a:gd name="connsiteX41" fmla="*/ 762760 w 1524000"/>
                <a:gd name="connsiteY41" fmla="*/ 1223746 h 1393031"/>
                <a:gd name="connsiteX42" fmla="*/ 869604 w 1524000"/>
                <a:gd name="connsiteY42" fmla="*/ 1116903 h 1393031"/>
                <a:gd name="connsiteX43" fmla="*/ 842377 w 1524000"/>
                <a:gd name="connsiteY43" fmla="*/ 1045751 h 1393031"/>
                <a:gd name="connsiteX44" fmla="*/ 935832 w 1524000"/>
                <a:gd name="connsiteY44" fmla="*/ 923346 h 1393031"/>
                <a:gd name="connsiteX45" fmla="*/ 979183 w 1524000"/>
                <a:gd name="connsiteY45" fmla="*/ 932573 h 1393031"/>
                <a:gd name="connsiteX46" fmla="*/ 1086027 w 1524000"/>
                <a:gd name="connsiteY46" fmla="*/ 825729 h 1393031"/>
                <a:gd name="connsiteX47" fmla="*/ 1084833 w 1524000"/>
                <a:gd name="connsiteY47" fmla="*/ 809787 h 1393031"/>
                <a:gd name="connsiteX48" fmla="*/ 1087351 w 1524000"/>
                <a:gd name="connsiteY48" fmla="*/ 808980 h 1393031"/>
                <a:gd name="connsiteX49" fmla="*/ 1328015 w 1524000"/>
                <a:gd name="connsiteY49" fmla="*/ 714745 h 1393031"/>
                <a:gd name="connsiteX50" fmla="*/ 1417845 w 1524000"/>
                <a:gd name="connsiteY50" fmla="*/ 763853 h 1393031"/>
                <a:gd name="connsiteX51" fmla="*/ 1524689 w 1524000"/>
                <a:gd name="connsiteY51" fmla="*/ 657009 h 1393031"/>
                <a:gd name="connsiteX52" fmla="*/ 1417845 w 1524000"/>
                <a:gd name="connsiteY52" fmla="*/ 550165 h 1393031"/>
                <a:gd name="connsiteX53" fmla="*/ 1311001 w 1524000"/>
                <a:gd name="connsiteY53" fmla="*/ 657009 h 1393031"/>
                <a:gd name="connsiteX54" fmla="*/ 1312043 w 1524000"/>
                <a:gd name="connsiteY54" fmla="*/ 671767 h 1393031"/>
                <a:gd name="connsiteX55" fmla="*/ 1070635 w 1524000"/>
                <a:gd name="connsiteY55" fmla="*/ 766290 h 1393031"/>
                <a:gd name="connsiteX56" fmla="*/ 1068531 w 1524000"/>
                <a:gd name="connsiteY56" fmla="*/ 767240 h 1393031"/>
                <a:gd name="connsiteX57" fmla="*/ 979180 w 1524000"/>
                <a:gd name="connsiteY57" fmla="*/ 718880 h 1393031"/>
                <a:gd name="connsiteX58" fmla="*/ 872336 w 1524000"/>
                <a:gd name="connsiteY58" fmla="*/ 825726 h 1393031"/>
                <a:gd name="connsiteX59" fmla="*/ 898920 w 1524000"/>
                <a:gd name="connsiteY59" fmla="*/ 896140 h 1393031"/>
                <a:gd name="connsiteX60" fmla="*/ 805212 w 1524000"/>
                <a:gd name="connsiteY60" fmla="*/ 1018878 h 1393031"/>
                <a:gd name="connsiteX61" fmla="*/ 762757 w 1524000"/>
                <a:gd name="connsiteY61" fmla="*/ 1010059 h 1393031"/>
                <a:gd name="connsiteX62" fmla="*/ 658417 w 1524000"/>
                <a:gd name="connsiteY62" fmla="*/ 1093983 h 1393031"/>
                <a:gd name="connsiteX63" fmla="*/ 472138 w 1524000"/>
                <a:gd name="connsiteY63" fmla="*/ 1093983 h 1393031"/>
                <a:gd name="connsiteX64" fmla="*/ 367797 w 1524000"/>
                <a:gd name="connsiteY64" fmla="*/ 1010059 h 1393031"/>
                <a:gd name="connsiteX65" fmla="*/ 260953 w 1524000"/>
                <a:gd name="connsiteY65" fmla="*/ 1116906 h 1393031"/>
                <a:gd name="connsiteX66" fmla="*/ 270172 w 1524000"/>
                <a:gd name="connsiteY66" fmla="*/ 1160238 h 1393031"/>
                <a:gd name="connsiteX67" fmla="*/ 46543 w 1524000"/>
                <a:gd name="connsiteY67" fmla="*/ 1324667 h 1393031"/>
                <a:gd name="connsiteX68" fmla="*/ 46543 w 1524000"/>
                <a:gd name="connsiteY68" fmla="*/ 1186001 h 1393031"/>
                <a:gd name="connsiteX69" fmla="*/ 145427 w 1524000"/>
                <a:gd name="connsiteY69" fmla="*/ 1186001 h 1393031"/>
                <a:gd name="connsiteX70" fmla="*/ 168350 w 1524000"/>
                <a:gd name="connsiteY70" fmla="*/ 1163078 h 1393031"/>
                <a:gd name="connsiteX71" fmla="*/ 145427 w 1524000"/>
                <a:gd name="connsiteY71" fmla="*/ 1140156 h 1393031"/>
                <a:gd name="connsiteX72" fmla="*/ 46543 w 1524000"/>
                <a:gd name="connsiteY72" fmla="*/ 1140156 h 1393031"/>
                <a:gd name="connsiteX73" fmla="*/ 46543 w 1524000"/>
                <a:gd name="connsiteY73" fmla="*/ 984678 h 1393031"/>
                <a:gd name="connsiteX74" fmla="*/ 145427 w 1524000"/>
                <a:gd name="connsiteY74" fmla="*/ 984678 h 1393031"/>
                <a:gd name="connsiteX75" fmla="*/ 168350 w 1524000"/>
                <a:gd name="connsiteY75" fmla="*/ 961755 h 1393031"/>
                <a:gd name="connsiteX76" fmla="*/ 145427 w 1524000"/>
                <a:gd name="connsiteY76" fmla="*/ 938833 h 1393031"/>
                <a:gd name="connsiteX77" fmla="*/ 46543 w 1524000"/>
                <a:gd name="connsiteY77" fmla="*/ 938833 h 1393031"/>
                <a:gd name="connsiteX78" fmla="*/ 46543 w 1524000"/>
                <a:gd name="connsiteY78" fmla="*/ 783355 h 1393031"/>
                <a:gd name="connsiteX79" fmla="*/ 145427 w 1524000"/>
                <a:gd name="connsiteY79" fmla="*/ 783355 h 1393031"/>
                <a:gd name="connsiteX80" fmla="*/ 168350 w 1524000"/>
                <a:gd name="connsiteY80" fmla="*/ 760433 h 1393031"/>
                <a:gd name="connsiteX81" fmla="*/ 145427 w 1524000"/>
                <a:gd name="connsiteY81" fmla="*/ 737510 h 1393031"/>
                <a:gd name="connsiteX82" fmla="*/ 46543 w 1524000"/>
                <a:gd name="connsiteY82" fmla="*/ 737510 h 1393031"/>
                <a:gd name="connsiteX83" fmla="*/ 46543 w 1524000"/>
                <a:gd name="connsiteY83" fmla="*/ 582032 h 1393031"/>
                <a:gd name="connsiteX84" fmla="*/ 145427 w 1524000"/>
                <a:gd name="connsiteY84" fmla="*/ 582032 h 1393031"/>
                <a:gd name="connsiteX85" fmla="*/ 168350 w 1524000"/>
                <a:gd name="connsiteY85" fmla="*/ 559110 h 1393031"/>
                <a:gd name="connsiteX86" fmla="*/ 145427 w 1524000"/>
                <a:gd name="connsiteY86" fmla="*/ 536187 h 1393031"/>
                <a:gd name="connsiteX87" fmla="*/ 46543 w 1524000"/>
                <a:gd name="connsiteY87" fmla="*/ 536187 h 1393031"/>
                <a:gd name="connsiteX88" fmla="*/ 46543 w 1524000"/>
                <a:gd name="connsiteY88" fmla="*/ 380712 h 1393031"/>
                <a:gd name="connsiteX89" fmla="*/ 145427 w 1524000"/>
                <a:gd name="connsiteY89" fmla="*/ 380712 h 1393031"/>
                <a:gd name="connsiteX90" fmla="*/ 168350 w 1524000"/>
                <a:gd name="connsiteY90" fmla="*/ 357790 h 1393031"/>
                <a:gd name="connsiteX91" fmla="*/ 145427 w 1524000"/>
                <a:gd name="connsiteY91" fmla="*/ 334867 h 1393031"/>
                <a:gd name="connsiteX92" fmla="*/ 46543 w 1524000"/>
                <a:gd name="connsiteY92" fmla="*/ 334867 h 1393031"/>
                <a:gd name="connsiteX93" fmla="*/ 46543 w 1524000"/>
                <a:gd name="connsiteY93" fmla="*/ 175362 h 1393031"/>
                <a:gd name="connsiteX94" fmla="*/ 145427 w 1524000"/>
                <a:gd name="connsiteY94" fmla="*/ 175362 h 1393031"/>
                <a:gd name="connsiteX95" fmla="*/ 168350 w 1524000"/>
                <a:gd name="connsiteY95" fmla="*/ 152440 h 1393031"/>
                <a:gd name="connsiteX96" fmla="*/ 145427 w 1524000"/>
                <a:gd name="connsiteY96" fmla="*/ 129517 h 1393031"/>
                <a:gd name="connsiteX97" fmla="*/ 46543 w 1524000"/>
                <a:gd name="connsiteY97" fmla="*/ 129517 h 1393031"/>
                <a:gd name="connsiteX98" fmla="*/ 46543 w 1524000"/>
                <a:gd name="connsiteY98" fmla="*/ 23620 h 1393031"/>
                <a:gd name="connsiteX99" fmla="*/ 23620 w 1524000"/>
                <a:gd name="connsiteY99" fmla="*/ 698 h 1393031"/>
                <a:gd name="connsiteX100" fmla="*/ 698 w 1524000"/>
                <a:gd name="connsiteY100" fmla="*/ 23620 h 1393031"/>
                <a:gd name="connsiteX101" fmla="*/ 698 w 1524000"/>
                <a:gd name="connsiteY101" fmla="*/ 1369973 h 1393031"/>
                <a:gd name="connsiteX102" fmla="*/ 718 w 1524000"/>
                <a:gd name="connsiteY102" fmla="*/ 1370387 h 1393031"/>
                <a:gd name="connsiteX103" fmla="*/ 787 w 1524000"/>
                <a:gd name="connsiteY103" fmla="*/ 1371717 h 1393031"/>
                <a:gd name="connsiteX104" fmla="*/ 873 w 1524000"/>
                <a:gd name="connsiteY104" fmla="*/ 1372673 h 1393031"/>
                <a:gd name="connsiteX105" fmla="*/ 1067 w 1524000"/>
                <a:gd name="connsiteY105" fmla="*/ 1373929 h 1393031"/>
                <a:gd name="connsiteX106" fmla="*/ 1254 w 1524000"/>
                <a:gd name="connsiteY106" fmla="*/ 1374923 h 1393031"/>
                <a:gd name="connsiteX107" fmla="*/ 1552 w 1524000"/>
                <a:gd name="connsiteY107" fmla="*/ 1376072 h 1393031"/>
                <a:gd name="connsiteX108" fmla="*/ 1856 w 1524000"/>
                <a:gd name="connsiteY108" fmla="*/ 1377111 h 1393031"/>
                <a:gd name="connsiteX109" fmla="*/ 2234 w 1524000"/>
                <a:gd name="connsiteY109" fmla="*/ 1378147 h 1393031"/>
                <a:gd name="connsiteX110" fmla="*/ 2671 w 1524000"/>
                <a:gd name="connsiteY110" fmla="*/ 1379233 h 1393031"/>
                <a:gd name="connsiteX111" fmla="*/ 3118 w 1524000"/>
                <a:gd name="connsiteY111" fmla="*/ 1380156 h 1393031"/>
                <a:gd name="connsiteX112" fmla="*/ 3701 w 1524000"/>
                <a:gd name="connsiteY112" fmla="*/ 1381269 h 1393031"/>
                <a:gd name="connsiteX113" fmla="*/ 4207 w 1524000"/>
                <a:gd name="connsiteY113" fmla="*/ 1382105 h 1393031"/>
                <a:gd name="connsiteX114" fmla="*/ 4924 w 1524000"/>
                <a:gd name="connsiteY114" fmla="*/ 1383195 h 1393031"/>
                <a:gd name="connsiteX115" fmla="*/ 5159 w 1524000"/>
                <a:gd name="connsiteY115" fmla="*/ 1383549 h 1393031"/>
                <a:gd name="connsiteX116" fmla="*/ 5466 w 1524000"/>
                <a:gd name="connsiteY116" fmla="*/ 1383915 h 1393031"/>
                <a:gd name="connsiteX117" fmla="*/ 6588 w 1524000"/>
                <a:gd name="connsiteY117" fmla="*/ 1385261 h 1393031"/>
                <a:gd name="connsiteX118" fmla="*/ 7192 w 1524000"/>
                <a:gd name="connsiteY118" fmla="*/ 1385927 h 1393031"/>
                <a:gd name="connsiteX119" fmla="*/ 8520 w 1524000"/>
                <a:gd name="connsiteY119" fmla="*/ 1387178 h 1393031"/>
                <a:gd name="connsiteX120" fmla="*/ 9044 w 1524000"/>
                <a:gd name="connsiteY120" fmla="*/ 1387651 h 1393031"/>
                <a:gd name="connsiteX121" fmla="*/ 10958 w 1524000"/>
                <a:gd name="connsiteY121" fmla="*/ 1389062 h 1393031"/>
                <a:gd name="connsiteX122" fmla="*/ 11741 w 1524000"/>
                <a:gd name="connsiteY122" fmla="*/ 1389535 h 1393031"/>
                <a:gd name="connsiteX123" fmla="*/ 13122 w 1524000"/>
                <a:gd name="connsiteY123" fmla="*/ 1390324 h 1393031"/>
                <a:gd name="connsiteX124" fmla="*/ 13961 w 1524000"/>
                <a:gd name="connsiteY124" fmla="*/ 1390729 h 1393031"/>
                <a:gd name="connsiteX125" fmla="*/ 15444 w 1524000"/>
                <a:gd name="connsiteY125" fmla="*/ 1391360 h 1393031"/>
                <a:gd name="connsiteX126" fmla="*/ 16256 w 1524000"/>
                <a:gd name="connsiteY126" fmla="*/ 1391660 h 1393031"/>
                <a:gd name="connsiteX127" fmla="*/ 17896 w 1524000"/>
                <a:gd name="connsiteY127" fmla="*/ 1392142 h 1393031"/>
                <a:gd name="connsiteX128" fmla="*/ 18652 w 1524000"/>
                <a:gd name="connsiteY128" fmla="*/ 1392336 h 1393031"/>
                <a:gd name="connsiteX129" fmla="*/ 20456 w 1524000"/>
                <a:gd name="connsiteY129" fmla="*/ 1392651 h 1393031"/>
                <a:gd name="connsiteX130" fmla="*/ 21138 w 1524000"/>
                <a:gd name="connsiteY130" fmla="*/ 1392756 h 1393031"/>
                <a:gd name="connsiteX131" fmla="*/ 23343 w 1524000"/>
                <a:gd name="connsiteY131" fmla="*/ 1392881 h 1393031"/>
                <a:gd name="connsiteX132" fmla="*/ 23647 w 1524000"/>
                <a:gd name="connsiteY132" fmla="*/ 1392898 h 1393031"/>
                <a:gd name="connsiteX133" fmla="*/ 23686 w 1524000"/>
                <a:gd name="connsiteY133" fmla="*/ 1392895 h 1393031"/>
                <a:gd name="connsiteX134" fmla="*/ 1501778 w 1524000"/>
                <a:gd name="connsiteY134" fmla="*/ 1392895 h 1393031"/>
                <a:gd name="connsiteX135" fmla="*/ 1524701 w 1524000"/>
                <a:gd name="connsiteY135" fmla="*/ 1369973 h 1393031"/>
                <a:gd name="connsiteX136" fmla="*/ 1501775 w 1524000"/>
                <a:gd name="connsiteY136" fmla="*/ 1347051 h 1393031"/>
                <a:gd name="connsiteX137" fmla="*/ 1417854 w 1524000"/>
                <a:gd name="connsiteY137" fmla="*/ 596007 h 1393031"/>
                <a:gd name="connsiteX138" fmla="*/ 1478853 w 1524000"/>
                <a:gd name="connsiteY138" fmla="*/ 657006 h 1393031"/>
                <a:gd name="connsiteX139" fmla="*/ 1417854 w 1524000"/>
                <a:gd name="connsiteY139" fmla="*/ 718005 h 1393031"/>
                <a:gd name="connsiteX140" fmla="*/ 1356855 w 1524000"/>
                <a:gd name="connsiteY140" fmla="*/ 657006 h 1393031"/>
                <a:gd name="connsiteX141" fmla="*/ 1417854 w 1524000"/>
                <a:gd name="connsiteY141" fmla="*/ 596007 h 1393031"/>
                <a:gd name="connsiteX142" fmla="*/ 979189 w 1524000"/>
                <a:gd name="connsiteY142" fmla="*/ 764725 h 1393031"/>
                <a:gd name="connsiteX143" fmla="*/ 1040188 w 1524000"/>
                <a:gd name="connsiteY143" fmla="*/ 825726 h 1393031"/>
                <a:gd name="connsiteX144" fmla="*/ 979189 w 1524000"/>
                <a:gd name="connsiteY144" fmla="*/ 886725 h 1393031"/>
                <a:gd name="connsiteX145" fmla="*/ 918190 w 1524000"/>
                <a:gd name="connsiteY145" fmla="*/ 825726 h 1393031"/>
                <a:gd name="connsiteX146" fmla="*/ 979189 w 1524000"/>
                <a:gd name="connsiteY146" fmla="*/ 764725 h 1393031"/>
                <a:gd name="connsiteX147" fmla="*/ 762766 w 1524000"/>
                <a:gd name="connsiteY147" fmla="*/ 1055898 h 1393031"/>
                <a:gd name="connsiteX148" fmla="*/ 823765 w 1524000"/>
                <a:gd name="connsiteY148" fmla="*/ 1116900 h 1393031"/>
                <a:gd name="connsiteX149" fmla="*/ 762766 w 1524000"/>
                <a:gd name="connsiteY149" fmla="*/ 1177898 h 1393031"/>
                <a:gd name="connsiteX150" fmla="*/ 701767 w 1524000"/>
                <a:gd name="connsiteY150" fmla="*/ 1116900 h 1393031"/>
                <a:gd name="connsiteX151" fmla="*/ 762766 w 1524000"/>
                <a:gd name="connsiteY151" fmla="*/ 1055898 h 1393031"/>
                <a:gd name="connsiteX152" fmla="*/ 367800 w 1524000"/>
                <a:gd name="connsiteY152" fmla="*/ 1055898 h 1393031"/>
                <a:gd name="connsiteX153" fmla="*/ 428799 w 1524000"/>
                <a:gd name="connsiteY153" fmla="*/ 1116885 h 1393031"/>
                <a:gd name="connsiteX154" fmla="*/ 428799 w 1524000"/>
                <a:gd name="connsiteY154" fmla="*/ 1116894 h 1393031"/>
                <a:gd name="connsiteX155" fmla="*/ 428799 w 1524000"/>
                <a:gd name="connsiteY155" fmla="*/ 1116912 h 1393031"/>
                <a:gd name="connsiteX156" fmla="*/ 367800 w 1524000"/>
                <a:gd name="connsiteY156" fmla="*/ 1177895 h 1393031"/>
                <a:gd name="connsiteX157" fmla="*/ 306801 w 1524000"/>
                <a:gd name="connsiteY157" fmla="*/ 1116897 h 1393031"/>
                <a:gd name="connsiteX158" fmla="*/ 367800 w 1524000"/>
                <a:gd name="connsiteY158" fmla="*/ 1055898 h 1393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524000" h="1393031">
                  <a:moveTo>
                    <a:pt x="1501775" y="1347051"/>
                  </a:moveTo>
                  <a:lnTo>
                    <a:pt x="1459657" y="1347051"/>
                  </a:lnTo>
                  <a:lnTo>
                    <a:pt x="1459657" y="1262870"/>
                  </a:lnTo>
                  <a:cubicBezTo>
                    <a:pt x="1459657" y="1250208"/>
                    <a:pt x="1449397" y="1239948"/>
                    <a:pt x="1436734" y="1239948"/>
                  </a:cubicBezTo>
                  <a:cubicBezTo>
                    <a:pt x="1424072" y="1239948"/>
                    <a:pt x="1413812" y="1250208"/>
                    <a:pt x="1413812" y="1262870"/>
                  </a:cubicBezTo>
                  <a:lnTo>
                    <a:pt x="1413812" y="1347051"/>
                  </a:lnTo>
                  <a:lnTo>
                    <a:pt x="1290942" y="1347051"/>
                  </a:lnTo>
                  <a:lnTo>
                    <a:pt x="1290942" y="1262870"/>
                  </a:lnTo>
                  <a:cubicBezTo>
                    <a:pt x="1290942" y="1250208"/>
                    <a:pt x="1280682" y="1239948"/>
                    <a:pt x="1268020" y="1239948"/>
                  </a:cubicBezTo>
                  <a:cubicBezTo>
                    <a:pt x="1255357" y="1239948"/>
                    <a:pt x="1245097" y="1250208"/>
                    <a:pt x="1245097" y="1262870"/>
                  </a:cubicBezTo>
                  <a:lnTo>
                    <a:pt x="1245097" y="1347051"/>
                  </a:lnTo>
                  <a:lnTo>
                    <a:pt x="1089620" y="1347051"/>
                  </a:lnTo>
                  <a:lnTo>
                    <a:pt x="1089620" y="1262870"/>
                  </a:lnTo>
                  <a:cubicBezTo>
                    <a:pt x="1089620" y="1250208"/>
                    <a:pt x="1079359" y="1239948"/>
                    <a:pt x="1066697" y="1239948"/>
                  </a:cubicBezTo>
                  <a:cubicBezTo>
                    <a:pt x="1054035" y="1239948"/>
                    <a:pt x="1043774" y="1250208"/>
                    <a:pt x="1043774" y="1262870"/>
                  </a:cubicBezTo>
                  <a:lnTo>
                    <a:pt x="1043774" y="1347051"/>
                  </a:lnTo>
                  <a:lnTo>
                    <a:pt x="888297" y="1347051"/>
                  </a:lnTo>
                  <a:lnTo>
                    <a:pt x="888297" y="1262870"/>
                  </a:lnTo>
                  <a:cubicBezTo>
                    <a:pt x="888297" y="1250208"/>
                    <a:pt x="878036" y="1239948"/>
                    <a:pt x="865374" y="1239948"/>
                  </a:cubicBezTo>
                  <a:cubicBezTo>
                    <a:pt x="852712" y="1239948"/>
                    <a:pt x="842452" y="1250208"/>
                    <a:pt x="842452" y="1262870"/>
                  </a:cubicBezTo>
                  <a:lnTo>
                    <a:pt x="842452" y="1347051"/>
                  </a:lnTo>
                  <a:lnTo>
                    <a:pt x="686974" y="1347051"/>
                  </a:lnTo>
                  <a:lnTo>
                    <a:pt x="686974" y="1262870"/>
                  </a:lnTo>
                  <a:cubicBezTo>
                    <a:pt x="686974" y="1250208"/>
                    <a:pt x="676711" y="1239948"/>
                    <a:pt x="664051" y="1239948"/>
                  </a:cubicBezTo>
                  <a:cubicBezTo>
                    <a:pt x="651392" y="1239948"/>
                    <a:pt x="641129" y="1250208"/>
                    <a:pt x="641129" y="1262870"/>
                  </a:cubicBezTo>
                  <a:lnTo>
                    <a:pt x="641129" y="1347051"/>
                  </a:lnTo>
                  <a:lnTo>
                    <a:pt x="485651" y="1347051"/>
                  </a:lnTo>
                  <a:lnTo>
                    <a:pt x="485651" y="1262870"/>
                  </a:lnTo>
                  <a:cubicBezTo>
                    <a:pt x="485651" y="1250208"/>
                    <a:pt x="475388" y="1239948"/>
                    <a:pt x="462729" y="1239948"/>
                  </a:cubicBezTo>
                  <a:cubicBezTo>
                    <a:pt x="450069" y="1239948"/>
                    <a:pt x="439806" y="1250208"/>
                    <a:pt x="439806" y="1262870"/>
                  </a:cubicBezTo>
                  <a:lnTo>
                    <a:pt x="439806" y="1347051"/>
                  </a:lnTo>
                  <a:lnTo>
                    <a:pt x="280301" y="1347051"/>
                  </a:lnTo>
                  <a:lnTo>
                    <a:pt x="280301" y="1262870"/>
                  </a:lnTo>
                  <a:cubicBezTo>
                    <a:pt x="280301" y="1250208"/>
                    <a:pt x="270038" y="1239948"/>
                    <a:pt x="257379" y="1239948"/>
                  </a:cubicBezTo>
                  <a:cubicBezTo>
                    <a:pt x="244719" y="1239948"/>
                    <a:pt x="234456" y="1250208"/>
                    <a:pt x="234456" y="1262870"/>
                  </a:cubicBezTo>
                  <a:lnTo>
                    <a:pt x="234456" y="1347051"/>
                  </a:lnTo>
                  <a:lnTo>
                    <a:pt x="93489" y="1347051"/>
                  </a:lnTo>
                  <a:lnTo>
                    <a:pt x="297366" y="1197142"/>
                  </a:lnTo>
                  <a:cubicBezTo>
                    <a:pt x="316186" y="1213683"/>
                    <a:pt x="340832" y="1223746"/>
                    <a:pt x="367800" y="1223746"/>
                  </a:cubicBezTo>
                  <a:cubicBezTo>
                    <a:pt x="418845" y="1223746"/>
                    <a:pt x="461618" y="1187757"/>
                    <a:pt x="472140" y="1139825"/>
                  </a:cubicBezTo>
                  <a:lnTo>
                    <a:pt x="658420" y="1139825"/>
                  </a:lnTo>
                  <a:cubicBezTo>
                    <a:pt x="668942" y="1187757"/>
                    <a:pt x="711718" y="1223746"/>
                    <a:pt x="762760" y="1223746"/>
                  </a:cubicBezTo>
                  <a:cubicBezTo>
                    <a:pt x="821675" y="1223746"/>
                    <a:pt x="869604" y="1175818"/>
                    <a:pt x="869604" y="1116903"/>
                  </a:cubicBezTo>
                  <a:cubicBezTo>
                    <a:pt x="869604" y="1089593"/>
                    <a:pt x="859296" y="1064658"/>
                    <a:pt x="842377" y="1045751"/>
                  </a:cubicBezTo>
                  <a:lnTo>
                    <a:pt x="935832" y="923346"/>
                  </a:lnTo>
                  <a:cubicBezTo>
                    <a:pt x="949090" y="929257"/>
                    <a:pt x="963756" y="932573"/>
                    <a:pt x="979183" y="932573"/>
                  </a:cubicBezTo>
                  <a:cubicBezTo>
                    <a:pt x="1038098" y="932573"/>
                    <a:pt x="1086027" y="884644"/>
                    <a:pt x="1086027" y="825729"/>
                  </a:cubicBezTo>
                  <a:cubicBezTo>
                    <a:pt x="1086027" y="820312"/>
                    <a:pt x="1085613" y="814990"/>
                    <a:pt x="1084833" y="809787"/>
                  </a:cubicBezTo>
                  <a:cubicBezTo>
                    <a:pt x="1085676" y="809564"/>
                    <a:pt x="1086521" y="809308"/>
                    <a:pt x="1087351" y="808980"/>
                  </a:cubicBezTo>
                  <a:lnTo>
                    <a:pt x="1328015" y="714745"/>
                  </a:lnTo>
                  <a:cubicBezTo>
                    <a:pt x="1347050" y="744258"/>
                    <a:pt x="1380192" y="763853"/>
                    <a:pt x="1417845" y="763853"/>
                  </a:cubicBezTo>
                  <a:cubicBezTo>
                    <a:pt x="1476760" y="763853"/>
                    <a:pt x="1524689" y="715924"/>
                    <a:pt x="1524689" y="657009"/>
                  </a:cubicBezTo>
                  <a:cubicBezTo>
                    <a:pt x="1524689" y="598094"/>
                    <a:pt x="1476760" y="550165"/>
                    <a:pt x="1417845" y="550165"/>
                  </a:cubicBezTo>
                  <a:cubicBezTo>
                    <a:pt x="1358930" y="550165"/>
                    <a:pt x="1311001" y="598094"/>
                    <a:pt x="1311001" y="657009"/>
                  </a:cubicBezTo>
                  <a:cubicBezTo>
                    <a:pt x="1311001" y="662018"/>
                    <a:pt x="1311373" y="666942"/>
                    <a:pt x="1312043" y="671767"/>
                  </a:cubicBezTo>
                  <a:lnTo>
                    <a:pt x="1070635" y="766290"/>
                  </a:lnTo>
                  <a:cubicBezTo>
                    <a:pt x="1069912" y="766573"/>
                    <a:pt x="1069206" y="766892"/>
                    <a:pt x="1068531" y="767240"/>
                  </a:cubicBezTo>
                  <a:cubicBezTo>
                    <a:pt x="1049421" y="738144"/>
                    <a:pt x="1016518" y="718880"/>
                    <a:pt x="979180" y="718880"/>
                  </a:cubicBezTo>
                  <a:cubicBezTo>
                    <a:pt x="920265" y="718880"/>
                    <a:pt x="872336" y="766811"/>
                    <a:pt x="872336" y="825726"/>
                  </a:cubicBezTo>
                  <a:cubicBezTo>
                    <a:pt x="872336" y="852682"/>
                    <a:pt x="882391" y="877322"/>
                    <a:pt x="898920" y="896140"/>
                  </a:cubicBezTo>
                  <a:lnTo>
                    <a:pt x="805212" y="1018878"/>
                  </a:lnTo>
                  <a:cubicBezTo>
                    <a:pt x="792189" y="1013214"/>
                    <a:pt x="777836" y="1010059"/>
                    <a:pt x="762757" y="1010059"/>
                  </a:cubicBezTo>
                  <a:cubicBezTo>
                    <a:pt x="711712" y="1010059"/>
                    <a:pt x="668939" y="1046052"/>
                    <a:pt x="658417" y="1093983"/>
                  </a:cubicBezTo>
                  <a:lnTo>
                    <a:pt x="472138" y="1093983"/>
                  </a:lnTo>
                  <a:cubicBezTo>
                    <a:pt x="461615" y="1046052"/>
                    <a:pt x="418839" y="1010059"/>
                    <a:pt x="367797" y="1010059"/>
                  </a:cubicBezTo>
                  <a:cubicBezTo>
                    <a:pt x="308882" y="1010059"/>
                    <a:pt x="260953" y="1057991"/>
                    <a:pt x="260953" y="1116906"/>
                  </a:cubicBezTo>
                  <a:cubicBezTo>
                    <a:pt x="260953" y="1132327"/>
                    <a:pt x="264263" y="1146984"/>
                    <a:pt x="270172" y="1160238"/>
                  </a:cubicBezTo>
                  <a:lnTo>
                    <a:pt x="46543" y="1324667"/>
                  </a:lnTo>
                  <a:lnTo>
                    <a:pt x="46543" y="1186001"/>
                  </a:lnTo>
                  <a:lnTo>
                    <a:pt x="145427" y="1186001"/>
                  </a:lnTo>
                  <a:cubicBezTo>
                    <a:pt x="158086" y="1186001"/>
                    <a:pt x="168350" y="1175740"/>
                    <a:pt x="168350" y="1163078"/>
                  </a:cubicBezTo>
                  <a:cubicBezTo>
                    <a:pt x="168350" y="1150416"/>
                    <a:pt x="158086" y="1140156"/>
                    <a:pt x="145427" y="1140156"/>
                  </a:cubicBezTo>
                  <a:lnTo>
                    <a:pt x="46543" y="1140156"/>
                  </a:lnTo>
                  <a:lnTo>
                    <a:pt x="46543" y="984678"/>
                  </a:lnTo>
                  <a:lnTo>
                    <a:pt x="145427" y="984678"/>
                  </a:lnTo>
                  <a:cubicBezTo>
                    <a:pt x="158086" y="984678"/>
                    <a:pt x="168350" y="974418"/>
                    <a:pt x="168350" y="961755"/>
                  </a:cubicBezTo>
                  <a:cubicBezTo>
                    <a:pt x="168350" y="949093"/>
                    <a:pt x="158086" y="938833"/>
                    <a:pt x="145427" y="938833"/>
                  </a:cubicBezTo>
                  <a:lnTo>
                    <a:pt x="46543" y="938833"/>
                  </a:lnTo>
                  <a:lnTo>
                    <a:pt x="46543" y="783355"/>
                  </a:lnTo>
                  <a:lnTo>
                    <a:pt x="145427" y="783355"/>
                  </a:lnTo>
                  <a:cubicBezTo>
                    <a:pt x="158086" y="783355"/>
                    <a:pt x="168350" y="773095"/>
                    <a:pt x="168350" y="760433"/>
                  </a:cubicBezTo>
                  <a:cubicBezTo>
                    <a:pt x="168350" y="747770"/>
                    <a:pt x="158086" y="737510"/>
                    <a:pt x="145427" y="737510"/>
                  </a:cubicBezTo>
                  <a:lnTo>
                    <a:pt x="46543" y="737510"/>
                  </a:lnTo>
                  <a:lnTo>
                    <a:pt x="46543" y="582032"/>
                  </a:lnTo>
                  <a:lnTo>
                    <a:pt x="145427" y="582032"/>
                  </a:lnTo>
                  <a:cubicBezTo>
                    <a:pt x="158086" y="582032"/>
                    <a:pt x="168350" y="571772"/>
                    <a:pt x="168350" y="559110"/>
                  </a:cubicBezTo>
                  <a:cubicBezTo>
                    <a:pt x="168350" y="546447"/>
                    <a:pt x="158086" y="536187"/>
                    <a:pt x="145427" y="536187"/>
                  </a:cubicBezTo>
                  <a:lnTo>
                    <a:pt x="46543" y="536187"/>
                  </a:lnTo>
                  <a:lnTo>
                    <a:pt x="46543" y="380712"/>
                  </a:lnTo>
                  <a:lnTo>
                    <a:pt x="145427" y="380712"/>
                  </a:lnTo>
                  <a:cubicBezTo>
                    <a:pt x="158086" y="380712"/>
                    <a:pt x="168350" y="370452"/>
                    <a:pt x="168350" y="357790"/>
                  </a:cubicBezTo>
                  <a:cubicBezTo>
                    <a:pt x="168350" y="345128"/>
                    <a:pt x="158086" y="334867"/>
                    <a:pt x="145427" y="334867"/>
                  </a:cubicBezTo>
                  <a:lnTo>
                    <a:pt x="46543" y="334867"/>
                  </a:lnTo>
                  <a:lnTo>
                    <a:pt x="46543" y="175362"/>
                  </a:lnTo>
                  <a:lnTo>
                    <a:pt x="145427" y="175362"/>
                  </a:lnTo>
                  <a:cubicBezTo>
                    <a:pt x="158086" y="175362"/>
                    <a:pt x="168350" y="165102"/>
                    <a:pt x="168350" y="152440"/>
                  </a:cubicBezTo>
                  <a:cubicBezTo>
                    <a:pt x="168350" y="139778"/>
                    <a:pt x="158086" y="129517"/>
                    <a:pt x="145427" y="129517"/>
                  </a:cubicBezTo>
                  <a:lnTo>
                    <a:pt x="46543" y="129517"/>
                  </a:lnTo>
                  <a:lnTo>
                    <a:pt x="46543" y="23620"/>
                  </a:lnTo>
                  <a:cubicBezTo>
                    <a:pt x="46543" y="10958"/>
                    <a:pt x="36279" y="698"/>
                    <a:pt x="23620" y="698"/>
                  </a:cubicBezTo>
                  <a:cubicBezTo>
                    <a:pt x="10961" y="698"/>
                    <a:pt x="698" y="10958"/>
                    <a:pt x="698" y="23620"/>
                  </a:cubicBezTo>
                  <a:lnTo>
                    <a:pt x="698" y="1369973"/>
                  </a:lnTo>
                  <a:cubicBezTo>
                    <a:pt x="698" y="1370110"/>
                    <a:pt x="715" y="1370244"/>
                    <a:pt x="718" y="1370387"/>
                  </a:cubicBezTo>
                  <a:cubicBezTo>
                    <a:pt x="727" y="1370830"/>
                    <a:pt x="751" y="1371274"/>
                    <a:pt x="787" y="1371717"/>
                  </a:cubicBezTo>
                  <a:cubicBezTo>
                    <a:pt x="811" y="1372039"/>
                    <a:pt x="835" y="1372357"/>
                    <a:pt x="873" y="1372673"/>
                  </a:cubicBezTo>
                  <a:cubicBezTo>
                    <a:pt x="921" y="1373095"/>
                    <a:pt x="992" y="1373509"/>
                    <a:pt x="1067" y="1373929"/>
                  </a:cubicBezTo>
                  <a:cubicBezTo>
                    <a:pt x="1126" y="1374262"/>
                    <a:pt x="1180" y="1374596"/>
                    <a:pt x="1254" y="1374923"/>
                  </a:cubicBezTo>
                  <a:cubicBezTo>
                    <a:pt x="1341" y="1375307"/>
                    <a:pt x="1445" y="1375691"/>
                    <a:pt x="1552" y="1376072"/>
                  </a:cubicBezTo>
                  <a:cubicBezTo>
                    <a:pt x="1650" y="1376420"/>
                    <a:pt x="1742" y="1376771"/>
                    <a:pt x="1856" y="1377111"/>
                  </a:cubicBezTo>
                  <a:cubicBezTo>
                    <a:pt x="1969" y="1377459"/>
                    <a:pt x="2103" y="1377804"/>
                    <a:pt x="2234" y="1378147"/>
                  </a:cubicBezTo>
                  <a:cubicBezTo>
                    <a:pt x="2373" y="1378513"/>
                    <a:pt x="2510" y="1378876"/>
                    <a:pt x="2671" y="1379233"/>
                  </a:cubicBezTo>
                  <a:cubicBezTo>
                    <a:pt x="2808" y="1379546"/>
                    <a:pt x="2966" y="1379849"/>
                    <a:pt x="3118" y="1380156"/>
                  </a:cubicBezTo>
                  <a:cubicBezTo>
                    <a:pt x="3305" y="1380531"/>
                    <a:pt x="3493" y="1380909"/>
                    <a:pt x="3701" y="1381269"/>
                  </a:cubicBezTo>
                  <a:cubicBezTo>
                    <a:pt x="3859" y="1381549"/>
                    <a:pt x="4034" y="1381829"/>
                    <a:pt x="4207" y="1382105"/>
                  </a:cubicBezTo>
                  <a:cubicBezTo>
                    <a:pt x="4439" y="1382475"/>
                    <a:pt x="4674" y="1382838"/>
                    <a:pt x="4924" y="1383195"/>
                  </a:cubicBezTo>
                  <a:cubicBezTo>
                    <a:pt x="5008" y="1383311"/>
                    <a:pt x="5073" y="1383436"/>
                    <a:pt x="5159" y="1383549"/>
                  </a:cubicBezTo>
                  <a:cubicBezTo>
                    <a:pt x="5255" y="1383677"/>
                    <a:pt x="5368" y="1383787"/>
                    <a:pt x="5466" y="1383915"/>
                  </a:cubicBezTo>
                  <a:cubicBezTo>
                    <a:pt x="5823" y="1384377"/>
                    <a:pt x="6195" y="1384826"/>
                    <a:pt x="6588" y="1385261"/>
                  </a:cubicBezTo>
                  <a:cubicBezTo>
                    <a:pt x="6791" y="1385484"/>
                    <a:pt x="6984" y="1385710"/>
                    <a:pt x="7192" y="1385927"/>
                  </a:cubicBezTo>
                  <a:cubicBezTo>
                    <a:pt x="7618" y="1386365"/>
                    <a:pt x="8065" y="1386773"/>
                    <a:pt x="8520" y="1387178"/>
                  </a:cubicBezTo>
                  <a:cubicBezTo>
                    <a:pt x="8699" y="1387332"/>
                    <a:pt x="8862" y="1387502"/>
                    <a:pt x="9044" y="1387651"/>
                  </a:cubicBezTo>
                  <a:cubicBezTo>
                    <a:pt x="9654" y="1388154"/>
                    <a:pt x="10294" y="1388624"/>
                    <a:pt x="10958" y="1389062"/>
                  </a:cubicBezTo>
                  <a:cubicBezTo>
                    <a:pt x="11214" y="1389228"/>
                    <a:pt x="11482" y="1389380"/>
                    <a:pt x="11741" y="1389535"/>
                  </a:cubicBezTo>
                  <a:cubicBezTo>
                    <a:pt x="12193" y="1389809"/>
                    <a:pt x="12652" y="1390080"/>
                    <a:pt x="13122" y="1390324"/>
                  </a:cubicBezTo>
                  <a:cubicBezTo>
                    <a:pt x="13399" y="1390467"/>
                    <a:pt x="13681" y="1390595"/>
                    <a:pt x="13961" y="1390729"/>
                  </a:cubicBezTo>
                  <a:cubicBezTo>
                    <a:pt x="14446" y="1390955"/>
                    <a:pt x="14940" y="1391166"/>
                    <a:pt x="15444" y="1391360"/>
                  </a:cubicBezTo>
                  <a:cubicBezTo>
                    <a:pt x="15714" y="1391464"/>
                    <a:pt x="15985" y="1391565"/>
                    <a:pt x="16256" y="1391660"/>
                  </a:cubicBezTo>
                  <a:cubicBezTo>
                    <a:pt x="16795" y="1391845"/>
                    <a:pt x="17346" y="1392000"/>
                    <a:pt x="17896" y="1392142"/>
                  </a:cubicBezTo>
                  <a:cubicBezTo>
                    <a:pt x="18146" y="1392208"/>
                    <a:pt x="18396" y="1392279"/>
                    <a:pt x="18652" y="1392336"/>
                  </a:cubicBezTo>
                  <a:cubicBezTo>
                    <a:pt x="19245" y="1392467"/>
                    <a:pt x="19846" y="1392565"/>
                    <a:pt x="20456" y="1392651"/>
                  </a:cubicBezTo>
                  <a:cubicBezTo>
                    <a:pt x="20685" y="1392681"/>
                    <a:pt x="20908" y="1392732"/>
                    <a:pt x="21138" y="1392756"/>
                  </a:cubicBezTo>
                  <a:cubicBezTo>
                    <a:pt x="21861" y="1392833"/>
                    <a:pt x="22602" y="1392872"/>
                    <a:pt x="23343" y="1392881"/>
                  </a:cubicBezTo>
                  <a:cubicBezTo>
                    <a:pt x="23445" y="1392881"/>
                    <a:pt x="23546" y="1392898"/>
                    <a:pt x="23647" y="1392898"/>
                  </a:cubicBezTo>
                  <a:cubicBezTo>
                    <a:pt x="23659" y="1392898"/>
                    <a:pt x="23671" y="1392895"/>
                    <a:pt x="23686" y="1392895"/>
                  </a:cubicBezTo>
                  <a:lnTo>
                    <a:pt x="1501778" y="1392895"/>
                  </a:lnTo>
                  <a:cubicBezTo>
                    <a:pt x="1514440" y="1392895"/>
                    <a:pt x="1524701" y="1382635"/>
                    <a:pt x="1524701" y="1369973"/>
                  </a:cubicBezTo>
                  <a:cubicBezTo>
                    <a:pt x="1524701" y="1357305"/>
                    <a:pt x="1514435" y="1347051"/>
                    <a:pt x="1501775" y="1347051"/>
                  </a:cubicBezTo>
                  <a:close/>
                  <a:moveTo>
                    <a:pt x="1417854" y="596007"/>
                  </a:moveTo>
                  <a:cubicBezTo>
                    <a:pt x="1451489" y="596007"/>
                    <a:pt x="1478853" y="623371"/>
                    <a:pt x="1478853" y="657006"/>
                  </a:cubicBezTo>
                  <a:cubicBezTo>
                    <a:pt x="1478853" y="690641"/>
                    <a:pt x="1451489" y="718005"/>
                    <a:pt x="1417854" y="718005"/>
                  </a:cubicBezTo>
                  <a:cubicBezTo>
                    <a:pt x="1384219" y="718005"/>
                    <a:pt x="1356855" y="690641"/>
                    <a:pt x="1356855" y="657006"/>
                  </a:cubicBezTo>
                  <a:cubicBezTo>
                    <a:pt x="1356855" y="623371"/>
                    <a:pt x="1384219" y="596007"/>
                    <a:pt x="1417854" y="596007"/>
                  </a:cubicBezTo>
                  <a:close/>
                  <a:moveTo>
                    <a:pt x="979189" y="764725"/>
                  </a:moveTo>
                  <a:cubicBezTo>
                    <a:pt x="1012824" y="764725"/>
                    <a:pt x="1040188" y="792088"/>
                    <a:pt x="1040188" y="825726"/>
                  </a:cubicBezTo>
                  <a:cubicBezTo>
                    <a:pt x="1040188" y="859362"/>
                    <a:pt x="1012824" y="886725"/>
                    <a:pt x="979189" y="886725"/>
                  </a:cubicBezTo>
                  <a:cubicBezTo>
                    <a:pt x="945554" y="886725"/>
                    <a:pt x="918190" y="859362"/>
                    <a:pt x="918190" y="825726"/>
                  </a:cubicBezTo>
                  <a:cubicBezTo>
                    <a:pt x="918190" y="792088"/>
                    <a:pt x="945557" y="764725"/>
                    <a:pt x="979189" y="764725"/>
                  </a:cubicBezTo>
                  <a:close/>
                  <a:moveTo>
                    <a:pt x="762766" y="1055898"/>
                  </a:moveTo>
                  <a:cubicBezTo>
                    <a:pt x="796401" y="1055898"/>
                    <a:pt x="823765" y="1083262"/>
                    <a:pt x="823765" y="1116900"/>
                  </a:cubicBezTo>
                  <a:cubicBezTo>
                    <a:pt x="823765" y="1150535"/>
                    <a:pt x="796401" y="1177898"/>
                    <a:pt x="762766" y="1177898"/>
                  </a:cubicBezTo>
                  <a:cubicBezTo>
                    <a:pt x="729131" y="1177898"/>
                    <a:pt x="701767" y="1150535"/>
                    <a:pt x="701767" y="1116900"/>
                  </a:cubicBezTo>
                  <a:cubicBezTo>
                    <a:pt x="701767" y="1083262"/>
                    <a:pt x="729131" y="1055898"/>
                    <a:pt x="762766" y="1055898"/>
                  </a:cubicBezTo>
                  <a:close/>
                  <a:moveTo>
                    <a:pt x="367800" y="1055898"/>
                  </a:moveTo>
                  <a:cubicBezTo>
                    <a:pt x="401429" y="1055898"/>
                    <a:pt x="428790" y="1083256"/>
                    <a:pt x="428799" y="1116885"/>
                  </a:cubicBezTo>
                  <a:cubicBezTo>
                    <a:pt x="428799" y="1116891"/>
                    <a:pt x="428799" y="1116894"/>
                    <a:pt x="428799" y="1116894"/>
                  </a:cubicBezTo>
                  <a:lnTo>
                    <a:pt x="428799" y="1116912"/>
                  </a:lnTo>
                  <a:cubicBezTo>
                    <a:pt x="428790" y="1150538"/>
                    <a:pt x="401429" y="1177895"/>
                    <a:pt x="367800" y="1177895"/>
                  </a:cubicBezTo>
                  <a:cubicBezTo>
                    <a:pt x="334165" y="1177895"/>
                    <a:pt x="306801" y="1150532"/>
                    <a:pt x="306801" y="1116897"/>
                  </a:cubicBezTo>
                  <a:cubicBezTo>
                    <a:pt x="306801" y="1083262"/>
                    <a:pt x="334165" y="1055898"/>
                    <a:pt x="367800" y="1055898"/>
                  </a:cubicBezTo>
                  <a:close/>
                </a:path>
              </a:pathLst>
            </a:custGeom>
            <a:grpFill/>
            <a:ln w="2977"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11" name="组合 10"/>
          <p:cNvGrpSpPr/>
          <p:nvPr>
            <p:custDataLst>
              <p:tags r:id="rId27"/>
            </p:custDataLst>
          </p:nvPr>
        </p:nvGrpSpPr>
        <p:grpSpPr>
          <a:xfrm>
            <a:off x="3215005" y="909955"/>
            <a:ext cx="4447540" cy="76200"/>
            <a:chOff x="4285" y="1452"/>
            <a:chExt cx="7004" cy="120"/>
          </a:xfrm>
        </p:grpSpPr>
        <p:sp>
          <p:nvSpPr>
            <p:cNvPr id="14" name="矩形 13"/>
            <p:cNvSpPr/>
            <p:nvPr>
              <p:custDataLst>
                <p:tags r:id="rId28"/>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29"/>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a:spLocks noGrp="1"/>
          </p:cNvSpPr>
          <p:nvPr>
            <p:ph type="title" idx="4294967295"/>
          </p:nvPr>
        </p:nvSpPr>
        <p:spPr>
          <a:xfrm>
            <a:off x="1218565" y="274955"/>
            <a:ext cx="9172575" cy="598805"/>
          </a:xfrm>
        </p:spPr>
        <p:txBody>
          <a:bodyPr vert="horz" wrap="square" lIns="91456" tIns="45728" rIns="91456" bIns="45728" anchor="ctr" anchorCtr="0">
            <a:normAutofit fontScale="90000"/>
          </a:bodyPr>
          <a:p>
            <a:r>
              <a:rPr lang="zh-CN" altLang="en-US" sz="3600" dirty="0"/>
              <a:t>数据库设计的基本步骤（续）</a:t>
            </a:r>
            <a:endParaRPr lang="zh-CN" altLang="en-US" sz="3600" dirty="0"/>
          </a:p>
        </p:txBody>
      </p:sp>
      <p:grpSp>
        <p:nvGrpSpPr>
          <p:cNvPr id="11" name="组合 10"/>
          <p:cNvGrpSpPr/>
          <p:nvPr>
            <p:custDataLst>
              <p:tags r:id="rId1"/>
            </p:custDataLst>
          </p:nvPr>
        </p:nvGrpSpPr>
        <p:grpSpPr>
          <a:xfrm>
            <a:off x="3215005" y="909955"/>
            <a:ext cx="493395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5" name="等腰三角形 7"/>
          <p:cNvSpPr/>
          <p:nvPr>
            <p:custDataLst>
              <p:tags r:id="rId4"/>
            </p:custDataLst>
          </p:nvPr>
        </p:nvSpPr>
        <p:spPr>
          <a:xfrm>
            <a:off x="1521778" y="2855278"/>
            <a:ext cx="462572" cy="565666"/>
          </a:xfrm>
          <a:custGeom>
            <a:avLst/>
            <a:gdLst>
              <a:gd name="connsiteX0" fmla="*/ 0 w 1524762"/>
              <a:gd name="connsiteY0" fmla="*/ 1314450 h 1314450"/>
              <a:gd name="connsiteX1" fmla="*/ 762381 w 1524762"/>
              <a:gd name="connsiteY1" fmla="*/ 0 h 1314450"/>
              <a:gd name="connsiteX2" fmla="*/ 1524762 w 1524762"/>
              <a:gd name="connsiteY2" fmla="*/ 1314450 h 1314450"/>
              <a:gd name="connsiteX3" fmla="*/ 0 w 1524762"/>
              <a:gd name="connsiteY3" fmla="*/ 1314450 h 1314450"/>
              <a:gd name="connsiteX0-1" fmla="*/ 0 w 1524762"/>
              <a:gd name="connsiteY0-2" fmla="*/ 1314450 h 1314450"/>
              <a:gd name="connsiteX1-3" fmla="*/ 762381 w 1524762"/>
              <a:gd name="connsiteY1-4" fmla="*/ 0 h 1314450"/>
              <a:gd name="connsiteX2-5" fmla="*/ 1524762 w 1524762"/>
              <a:gd name="connsiteY2-6" fmla="*/ 1314450 h 1314450"/>
              <a:gd name="connsiteX3-7" fmla="*/ 0 w 1524762"/>
              <a:gd name="connsiteY3-8" fmla="*/ 1314450 h 1314450"/>
              <a:gd name="connsiteX0-9" fmla="*/ 0 w 1524762"/>
              <a:gd name="connsiteY0-10" fmla="*/ 1314450 h 1314450"/>
              <a:gd name="connsiteX1-11" fmla="*/ 762381 w 1524762"/>
              <a:gd name="connsiteY1-12" fmla="*/ 0 h 1314450"/>
              <a:gd name="connsiteX2-13" fmla="*/ 1524762 w 1524762"/>
              <a:gd name="connsiteY2-14" fmla="*/ 1314450 h 1314450"/>
              <a:gd name="connsiteX3-15" fmla="*/ 0 w 1524762"/>
              <a:gd name="connsiteY3-16" fmla="*/ 1314450 h 1314450"/>
              <a:gd name="connsiteX0-17" fmla="*/ 0 w 1524762"/>
              <a:gd name="connsiteY0-18" fmla="*/ 1314450 h 1314450"/>
              <a:gd name="connsiteX1-19" fmla="*/ 762381 w 1524762"/>
              <a:gd name="connsiteY1-20" fmla="*/ 0 h 1314450"/>
              <a:gd name="connsiteX2-21" fmla="*/ 1524762 w 1524762"/>
              <a:gd name="connsiteY2-22" fmla="*/ 1314450 h 1314450"/>
              <a:gd name="connsiteX3-23" fmla="*/ 0 w 1524762"/>
              <a:gd name="connsiteY3-24" fmla="*/ 1314450 h 1314450"/>
              <a:gd name="connsiteX0-25" fmla="*/ 0 w 1524762"/>
              <a:gd name="connsiteY0-26" fmla="*/ 1314450 h 1314450"/>
              <a:gd name="connsiteX1-27" fmla="*/ 762381 w 1524762"/>
              <a:gd name="connsiteY1-28" fmla="*/ 0 h 1314450"/>
              <a:gd name="connsiteX2-29" fmla="*/ 1524762 w 1524762"/>
              <a:gd name="connsiteY2-30" fmla="*/ 1314450 h 1314450"/>
              <a:gd name="connsiteX3-31" fmla="*/ 0 w 1524762"/>
              <a:gd name="connsiteY3-32" fmla="*/ 1314450 h 1314450"/>
              <a:gd name="connsiteX0-33" fmla="*/ 0 w 1524762"/>
              <a:gd name="connsiteY0-34" fmla="*/ 1314450 h 1314450"/>
              <a:gd name="connsiteX1-35" fmla="*/ 762381 w 1524762"/>
              <a:gd name="connsiteY1-36" fmla="*/ 0 h 1314450"/>
              <a:gd name="connsiteX2-37" fmla="*/ 1524762 w 1524762"/>
              <a:gd name="connsiteY2-38" fmla="*/ 1314450 h 1314450"/>
              <a:gd name="connsiteX3-39" fmla="*/ 0 w 1524762"/>
              <a:gd name="connsiteY3-40" fmla="*/ 1314450 h 1314450"/>
            </a:gdLst>
            <a:ahLst/>
            <a:cxnLst>
              <a:cxn ang="0">
                <a:pos x="connsiteX0-1" y="connsiteY0-2"/>
              </a:cxn>
              <a:cxn ang="0">
                <a:pos x="connsiteX1-3" y="connsiteY1-4"/>
              </a:cxn>
              <a:cxn ang="0">
                <a:pos x="connsiteX2-5" y="connsiteY2-6"/>
              </a:cxn>
              <a:cxn ang="0">
                <a:pos x="connsiteX3-7" y="connsiteY3-8"/>
              </a:cxn>
            </a:cxnLst>
            <a:rect l="l" t="t" r="r" b="b"/>
            <a:pathLst>
              <a:path w="1524762" h="1314450">
                <a:moveTo>
                  <a:pt x="0" y="1314450"/>
                </a:moveTo>
                <a:cubicBezTo>
                  <a:pt x="597027" y="971550"/>
                  <a:pt x="641604" y="609600"/>
                  <a:pt x="762381" y="0"/>
                </a:cubicBezTo>
                <a:cubicBezTo>
                  <a:pt x="864108" y="628650"/>
                  <a:pt x="1061085" y="1028700"/>
                  <a:pt x="1524762" y="1314450"/>
                </a:cubicBezTo>
                <a:lnTo>
                  <a:pt x="0" y="1314450"/>
                </a:lnTo>
                <a:close/>
              </a:path>
            </a:pathLst>
          </a:custGeom>
          <a:gradFill flip="none" rotWithShape="1">
            <a:gsLst>
              <a:gs pos="99301">
                <a:schemeClr val="accent1">
                  <a:lumMod val="20000"/>
                  <a:lumOff val="80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椭圆 45"/>
          <p:cNvSpPr/>
          <p:nvPr>
            <p:custDataLst>
              <p:tags r:id="rId5"/>
            </p:custDataLst>
          </p:nvPr>
        </p:nvSpPr>
        <p:spPr>
          <a:xfrm>
            <a:off x="1688148" y="2615883"/>
            <a:ext cx="129860" cy="129860"/>
          </a:xfrm>
          <a:prstGeom prst="ellipse">
            <a:avLst/>
          </a:prstGeom>
          <a:gradFill>
            <a:gsLst>
              <a:gs pos="99301">
                <a:schemeClr val="accent1">
                  <a:lumMod val="75000"/>
                </a:schemeClr>
              </a:gs>
              <a:gs pos="0">
                <a:schemeClr val="accent1"/>
              </a:gs>
            </a:gsLst>
            <a:lin ang="27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7" name="椭圆 46"/>
          <p:cNvSpPr/>
          <p:nvPr>
            <p:custDataLst>
              <p:tags r:id="rId6"/>
            </p:custDataLst>
          </p:nvPr>
        </p:nvSpPr>
        <p:spPr>
          <a:xfrm>
            <a:off x="1644333" y="2572703"/>
            <a:ext cx="216569" cy="216569"/>
          </a:xfrm>
          <a:prstGeom prst="ellipse">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8" name="矩形: 圆角 1"/>
          <p:cNvSpPr/>
          <p:nvPr>
            <p:custDataLst>
              <p:tags r:id="rId7"/>
            </p:custDataLst>
          </p:nvPr>
        </p:nvSpPr>
        <p:spPr>
          <a:xfrm>
            <a:off x="957898" y="1079818"/>
            <a:ext cx="1590547" cy="368300"/>
          </a:xfrm>
          <a:prstGeom prst="roundRect">
            <a:avLst>
              <a:gd name="adj" fmla="val 50000"/>
            </a:avLst>
          </a:prstGeom>
          <a:gradFill>
            <a:gsLst>
              <a:gs pos="99301">
                <a:schemeClr val="accent1">
                  <a:lumMod val="75000"/>
                </a:schemeClr>
              </a:gs>
              <a:gs pos="0">
                <a:schemeClr val="accent1"/>
              </a:gs>
            </a:gsLst>
            <a:lin ang="5400000" scaled="1"/>
          </a:gradFill>
        </p:spPr>
        <p:txBody>
          <a:bodyPr wrap="square" lIns="0" tIns="0" rIns="0" bIns="0" rtlCol="0" anchor="ctr" anchorCtr="0">
            <a:noAutofit/>
          </a:bodyPr>
          <a:p>
            <a:pPr algn="ctr">
              <a:spcBef>
                <a:spcPct val="0"/>
              </a:spcBef>
              <a:spcAft>
                <a:spcPct val="0"/>
              </a:spcAft>
            </a:pPr>
            <a:r>
              <a:rPr lang="zh-CN" altLang="en-US" sz="1600" b="1">
                <a:solidFill>
                  <a:srgbClr val="FFFFFF"/>
                </a:solidFill>
                <a:latin typeface="+mn-ea"/>
                <a:cs typeface="+mn-ea"/>
              </a:rPr>
              <a:t>1. 需求分析阶段</a:t>
            </a:r>
            <a:endParaRPr lang="zh-CN" altLang="en-US" sz="1600" b="1">
              <a:solidFill>
                <a:srgbClr val="FFFFFF"/>
              </a:solidFill>
              <a:latin typeface="+mn-ea"/>
              <a:cs typeface="+mn-ea"/>
            </a:endParaRPr>
          </a:p>
        </p:txBody>
      </p:sp>
      <p:sp>
        <p:nvSpPr>
          <p:cNvPr id="49" name="矩形 48"/>
          <p:cNvSpPr/>
          <p:nvPr>
            <p:custDataLst>
              <p:tags r:id="rId8"/>
            </p:custDataLst>
          </p:nvPr>
        </p:nvSpPr>
        <p:spPr>
          <a:xfrm>
            <a:off x="957898" y="1531303"/>
            <a:ext cx="1590547" cy="827483"/>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1400" dirty="0">
                <a:solidFill>
                  <a:schemeClr val="tx1">
                    <a:lumMod val="85000"/>
                    <a:lumOff val="15000"/>
                  </a:schemeClr>
                </a:solidFill>
                <a:latin typeface="+mn-ea"/>
                <a:cs typeface="+mn-ea"/>
              </a:rPr>
              <a:t>是否做得充分与准确，决定了构建数据库的速度和质量</a:t>
            </a:r>
            <a:endParaRPr lang="zh-CN" altLang="en-US" sz="1400" dirty="0">
              <a:solidFill>
                <a:schemeClr val="tx1">
                  <a:lumMod val="85000"/>
                  <a:lumOff val="15000"/>
                </a:schemeClr>
              </a:solidFill>
              <a:latin typeface="+mn-ea"/>
              <a:cs typeface="+mn-ea"/>
            </a:endParaRPr>
          </a:p>
        </p:txBody>
      </p:sp>
      <p:sp>
        <p:nvSpPr>
          <p:cNvPr id="50" name="等腰三角形 7"/>
          <p:cNvSpPr/>
          <p:nvPr>
            <p:custDataLst>
              <p:tags r:id="rId9"/>
            </p:custDataLst>
          </p:nvPr>
        </p:nvSpPr>
        <p:spPr>
          <a:xfrm>
            <a:off x="5030153" y="2855278"/>
            <a:ext cx="462572" cy="565666"/>
          </a:xfrm>
          <a:custGeom>
            <a:avLst/>
            <a:gdLst>
              <a:gd name="connsiteX0" fmla="*/ 0 w 1524762"/>
              <a:gd name="connsiteY0" fmla="*/ 1314450 h 1314450"/>
              <a:gd name="connsiteX1" fmla="*/ 762381 w 1524762"/>
              <a:gd name="connsiteY1" fmla="*/ 0 h 1314450"/>
              <a:gd name="connsiteX2" fmla="*/ 1524762 w 1524762"/>
              <a:gd name="connsiteY2" fmla="*/ 1314450 h 1314450"/>
              <a:gd name="connsiteX3" fmla="*/ 0 w 1524762"/>
              <a:gd name="connsiteY3" fmla="*/ 1314450 h 1314450"/>
              <a:gd name="connsiteX0-1" fmla="*/ 0 w 1524762"/>
              <a:gd name="connsiteY0-2" fmla="*/ 1314450 h 1314450"/>
              <a:gd name="connsiteX1-3" fmla="*/ 762381 w 1524762"/>
              <a:gd name="connsiteY1-4" fmla="*/ 0 h 1314450"/>
              <a:gd name="connsiteX2-5" fmla="*/ 1524762 w 1524762"/>
              <a:gd name="connsiteY2-6" fmla="*/ 1314450 h 1314450"/>
              <a:gd name="connsiteX3-7" fmla="*/ 0 w 1524762"/>
              <a:gd name="connsiteY3-8" fmla="*/ 1314450 h 1314450"/>
              <a:gd name="connsiteX0-9" fmla="*/ 0 w 1524762"/>
              <a:gd name="connsiteY0-10" fmla="*/ 1314450 h 1314450"/>
              <a:gd name="connsiteX1-11" fmla="*/ 762381 w 1524762"/>
              <a:gd name="connsiteY1-12" fmla="*/ 0 h 1314450"/>
              <a:gd name="connsiteX2-13" fmla="*/ 1524762 w 1524762"/>
              <a:gd name="connsiteY2-14" fmla="*/ 1314450 h 1314450"/>
              <a:gd name="connsiteX3-15" fmla="*/ 0 w 1524762"/>
              <a:gd name="connsiteY3-16" fmla="*/ 1314450 h 1314450"/>
              <a:gd name="connsiteX0-17" fmla="*/ 0 w 1524762"/>
              <a:gd name="connsiteY0-18" fmla="*/ 1314450 h 1314450"/>
              <a:gd name="connsiteX1-19" fmla="*/ 762381 w 1524762"/>
              <a:gd name="connsiteY1-20" fmla="*/ 0 h 1314450"/>
              <a:gd name="connsiteX2-21" fmla="*/ 1524762 w 1524762"/>
              <a:gd name="connsiteY2-22" fmla="*/ 1314450 h 1314450"/>
              <a:gd name="connsiteX3-23" fmla="*/ 0 w 1524762"/>
              <a:gd name="connsiteY3-24" fmla="*/ 1314450 h 1314450"/>
              <a:gd name="connsiteX0-25" fmla="*/ 0 w 1524762"/>
              <a:gd name="connsiteY0-26" fmla="*/ 1314450 h 1314450"/>
              <a:gd name="connsiteX1-27" fmla="*/ 762381 w 1524762"/>
              <a:gd name="connsiteY1-28" fmla="*/ 0 h 1314450"/>
              <a:gd name="connsiteX2-29" fmla="*/ 1524762 w 1524762"/>
              <a:gd name="connsiteY2-30" fmla="*/ 1314450 h 1314450"/>
              <a:gd name="connsiteX3-31" fmla="*/ 0 w 1524762"/>
              <a:gd name="connsiteY3-32" fmla="*/ 1314450 h 1314450"/>
              <a:gd name="connsiteX0-33" fmla="*/ 0 w 1524762"/>
              <a:gd name="connsiteY0-34" fmla="*/ 1314450 h 1314450"/>
              <a:gd name="connsiteX1-35" fmla="*/ 762381 w 1524762"/>
              <a:gd name="connsiteY1-36" fmla="*/ 0 h 1314450"/>
              <a:gd name="connsiteX2-37" fmla="*/ 1524762 w 1524762"/>
              <a:gd name="connsiteY2-38" fmla="*/ 1314450 h 1314450"/>
              <a:gd name="connsiteX3-39" fmla="*/ 0 w 1524762"/>
              <a:gd name="connsiteY3-40" fmla="*/ 1314450 h 1314450"/>
            </a:gdLst>
            <a:ahLst/>
            <a:cxnLst>
              <a:cxn ang="0">
                <a:pos x="connsiteX0-1" y="connsiteY0-2"/>
              </a:cxn>
              <a:cxn ang="0">
                <a:pos x="connsiteX1-3" y="connsiteY1-4"/>
              </a:cxn>
              <a:cxn ang="0">
                <a:pos x="connsiteX2-5" y="connsiteY2-6"/>
              </a:cxn>
              <a:cxn ang="0">
                <a:pos x="connsiteX3-7" y="connsiteY3-8"/>
              </a:cxn>
            </a:cxnLst>
            <a:rect l="l" t="t" r="r" b="b"/>
            <a:pathLst>
              <a:path w="1524762" h="1314450">
                <a:moveTo>
                  <a:pt x="0" y="1314450"/>
                </a:moveTo>
                <a:cubicBezTo>
                  <a:pt x="597027" y="971550"/>
                  <a:pt x="641604" y="609600"/>
                  <a:pt x="762381" y="0"/>
                </a:cubicBezTo>
                <a:cubicBezTo>
                  <a:pt x="864108" y="628650"/>
                  <a:pt x="1061085" y="1028700"/>
                  <a:pt x="1524762" y="1314450"/>
                </a:cubicBezTo>
                <a:lnTo>
                  <a:pt x="0" y="1314450"/>
                </a:lnTo>
                <a:close/>
              </a:path>
            </a:pathLst>
          </a:custGeom>
          <a:gradFill flip="none" rotWithShape="1">
            <a:gsLst>
              <a:gs pos="99301">
                <a:schemeClr val="accent1">
                  <a:lumMod val="20000"/>
                  <a:lumOff val="80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等线" panose="02010600030101010101" charset="-122"/>
              <a:ea typeface="等线" panose="02010600030101010101" charset="-122"/>
            </a:endParaRPr>
          </a:p>
        </p:txBody>
      </p:sp>
      <p:sp>
        <p:nvSpPr>
          <p:cNvPr id="51" name="椭圆 50"/>
          <p:cNvSpPr/>
          <p:nvPr>
            <p:custDataLst>
              <p:tags r:id="rId10"/>
            </p:custDataLst>
          </p:nvPr>
        </p:nvSpPr>
        <p:spPr>
          <a:xfrm>
            <a:off x="5196523" y="2615883"/>
            <a:ext cx="129860" cy="129860"/>
          </a:xfrm>
          <a:prstGeom prst="ellipse">
            <a:avLst/>
          </a:prstGeom>
          <a:gradFill>
            <a:gsLst>
              <a:gs pos="99301">
                <a:schemeClr val="accent1">
                  <a:lumMod val="75000"/>
                </a:schemeClr>
              </a:gs>
              <a:gs pos="0">
                <a:schemeClr val="accent1"/>
              </a:gs>
            </a:gsLst>
            <a:lin ang="27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2" name="椭圆 51"/>
          <p:cNvSpPr/>
          <p:nvPr>
            <p:custDataLst>
              <p:tags r:id="rId11"/>
            </p:custDataLst>
          </p:nvPr>
        </p:nvSpPr>
        <p:spPr>
          <a:xfrm>
            <a:off x="5153343" y="2572703"/>
            <a:ext cx="216569" cy="216569"/>
          </a:xfrm>
          <a:prstGeom prst="ellipse">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3" name="矩形: 圆角 8"/>
          <p:cNvSpPr/>
          <p:nvPr>
            <p:custDataLst>
              <p:tags r:id="rId12"/>
            </p:custDataLst>
          </p:nvPr>
        </p:nvSpPr>
        <p:spPr>
          <a:xfrm>
            <a:off x="4466273" y="1079818"/>
            <a:ext cx="1590547" cy="368300"/>
          </a:xfrm>
          <a:prstGeom prst="roundRect">
            <a:avLst>
              <a:gd name="adj" fmla="val 50000"/>
            </a:avLst>
          </a:prstGeom>
          <a:gradFill>
            <a:gsLst>
              <a:gs pos="99301">
                <a:schemeClr val="accent1">
                  <a:lumMod val="75000"/>
                </a:schemeClr>
              </a:gs>
              <a:gs pos="0">
                <a:schemeClr val="accent1"/>
              </a:gs>
            </a:gsLst>
            <a:lin ang="5400000" scaled="1"/>
          </a:gradFill>
        </p:spPr>
        <p:txBody>
          <a:bodyPr wrap="square" lIns="0" tIns="0" rIns="0" bIns="0" rtlCol="0" anchor="ctr" anchorCtr="0">
            <a:noAutofit/>
          </a:bodyPr>
          <a:p>
            <a:pPr algn="ctr">
              <a:spcBef>
                <a:spcPct val="0"/>
              </a:spcBef>
              <a:spcAft>
                <a:spcPct val="0"/>
              </a:spcAft>
            </a:pPr>
            <a:r>
              <a:rPr lang="zh-CN" altLang="en-US" sz="1600" b="1">
                <a:solidFill>
                  <a:srgbClr val="FFFFFF"/>
                </a:solidFill>
                <a:latin typeface="+mn-ea"/>
                <a:cs typeface="+mn-ea"/>
              </a:rPr>
              <a:t>3. 逻辑结构设计阶段</a:t>
            </a:r>
            <a:endParaRPr lang="zh-CN" altLang="en-US" sz="1600" b="1">
              <a:solidFill>
                <a:srgbClr val="FFFFFF"/>
              </a:solidFill>
              <a:latin typeface="+mn-ea"/>
              <a:cs typeface="+mn-ea"/>
            </a:endParaRPr>
          </a:p>
        </p:txBody>
      </p:sp>
      <p:sp>
        <p:nvSpPr>
          <p:cNvPr id="54" name="矩形 53"/>
          <p:cNvSpPr/>
          <p:nvPr>
            <p:custDataLst>
              <p:tags r:id="rId13"/>
            </p:custDataLst>
          </p:nvPr>
        </p:nvSpPr>
        <p:spPr>
          <a:xfrm>
            <a:off x="4466273" y="1531303"/>
            <a:ext cx="1590547" cy="827483"/>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1400" dirty="0">
                <a:solidFill>
                  <a:schemeClr val="tx1">
                    <a:lumMod val="85000"/>
                    <a:lumOff val="15000"/>
                  </a:schemeClr>
                </a:solidFill>
                <a:latin typeface="+mn-ea"/>
                <a:cs typeface="+mn-ea"/>
              </a:rPr>
              <a:t>将概念结构转换为某个数据库管理系统所支持的数据模型，并对其进行优化</a:t>
            </a:r>
            <a:endParaRPr lang="zh-CN" altLang="en-US" sz="1400" dirty="0">
              <a:solidFill>
                <a:schemeClr val="tx1">
                  <a:lumMod val="85000"/>
                  <a:lumOff val="15000"/>
                </a:schemeClr>
              </a:solidFill>
              <a:latin typeface="+mn-ea"/>
              <a:cs typeface="+mn-ea"/>
            </a:endParaRPr>
          </a:p>
        </p:txBody>
      </p:sp>
      <p:sp>
        <p:nvSpPr>
          <p:cNvPr id="56" name="等腰三角形 7"/>
          <p:cNvSpPr/>
          <p:nvPr>
            <p:custDataLst>
              <p:tags r:id="rId14"/>
            </p:custDataLst>
          </p:nvPr>
        </p:nvSpPr>
        <p:spPr>
          <a:xfrm>
            <a:off x="8538528" y="2855278"/>
            <a:ext cx="462572" cy="565666"/>
          </a:xfrm>
          <a:custGeom>
            <a:avLst/>
            <a:gdLst>
              <a:gd name="connsiteX0" fmla="*/ 0 w 1524762"/>
              <a:gd name="connsiteY0" fmla="*/ 1314450 h 1314450"/>
              <a:gd name="connsiteX1" fmla="*/ 762381 w 1524762"/>
              <a:gd name="connsiteY1" fmla="*/ 0 h 1314450"/>
              <a:gd name="connsiteX2" fmla="*/ 1524762 w 1524762"/>
              <a:gd name="connsiteY2" fmla="*/ 1314450 h 1314450"/>
              <a:gd name="connsiteX3" fmla="*/ 0 w 1524762"/>
              <a:gd name="connsiteY3" fmla="*/ 1314450 h 1314450"/>
              <a:gd name="connsiteX0-1" fmla="*/ 0 w 1524762"/>
              <a:gd name="connsiteY0-2" fmla="*/ 1314450 h 1314450"/>
              <a:gd name="connsiteX1-3" fmla="*/ 762381 w 1524762"/>
              <a:gd name="connsiteY1-4" fmla="*/ 0 h 1314450"/>
              <a:gd name="connsiteX2-5" fmla="*/ 1524762 w 1524762"/>
              <a:gd name="connsiteY2-6" fmla="*/ 1314450 h 1314450"/>
              <a:gd name="connsiteX3-7" fmla="*/ 0 w 1524762"/>
              <a:gd name="connsiteY3-8" fmla="*/ 1314450 h 1314450"/>
              <a:gd name="connsiteX0-9" fmla="*/ 0 w 1524762"/>
              <a:gd name="connsiteY0-10" fmla="*/ 1314450 h 1314450"/>
              <a:gd name="connsiteX1-11" fmla="*/ 762381 w 1524762"/>
              <a:gd name="connsiteY1-12" fmla="*/ 0 h 1314450"/>
              <a:gd name="connsiteX2-13" fmla="*/ 1524762 w 1524762"/>
              <a:gd name="connsiteY2-14" fmla="*/ 1314450 h 1314450"/>
              <a:gd name="connsiteX3-15" fmla="*/ 0 w 1524762"/>
              <a:gd name="connsiteY3-16" fmla="*/ 1314450 h 1314450"/>
              <a:gd name="connsiteX0-17" fmla="*/ 0 w 1524762"/>
              <a:gd name="connsiteY0-18" fmla="*/ 1314450 h 1314450"/>
              <a:gd name="connsiteX1-19" fmla="*/ 762381 w 1524762"/>
              <a:gd name="connsiteY1-20" fmla="*/ 0 h 1314450"/>
              <a:gd name="connsiteX2-21" fmla="*/ 1524762 w 1524762"/>
              <a:gd name="connsiteY2-22" fmla="*/ 1314450 h 1314450"/>
              <a:gd name="connsiteX3-23" fmla="*/ 0 w 1524762"/>
              <a:gd name="connsiteY3-24" fmla="*/ 1314450 h 1314450"/>
              <a:gd name="connsiteX0-25" fmla="*/ 0 w 1524762"/>
              <a:gd name="connsiteY0-26" fmla="*/ 1314450 h 1314450"/>
              <a:gd name="connsiteX1-27" fmla="*/ 762381 w 1524762"/>
              <a:gd name="connsiteY1-28" fmla="*/ 0 h 1314450"/>
              <a:gd name="connsiteX2-29" fmla="*/ 1524762 w 1524762"/>
              <a:gd name="connsiteY2-30" fmla="*/ 1314450 h 1314450"/>
              <a:gd name="connsiteX3-31" fmla="*/ 0 w 1524762"/>
              <a:gd name="connsiteY3-32" fmla="*/ 1314450 h 1314450"/>
              <a:gd name="connsiteX0-33" fmla="*/ 0 w 1524762"/>
              <a:gd name="connsiteY0-34" fmla="*/ 1314450 h 1314450"/>
              <a:gd name="connsiteX1-35" fmla="*/ 762381 w 1524762"/>
              <a:gd name="connsiteY1-36" fmla="*/ 0 h 1314450"/>
              <a:gd name="connsiteX2-37" fmla="*/ 1524762 w 1524762"/>
              <a:gd name="connsiteY2-38" fmla="*/ 1314450 h 1314450"/>
              <a:gd name="connsiteX3-39" fmla="*/ 0 w 1524762"/>
              <a:gd name="connsiteY3-40" fmla="*/ 1314450 h 1314450"/>
            </a:gdLst>
            <a:ahLst/>
            <a:cxnLst>
              <a:cxn ang="0">
                <a:pos x="connsiteX0-1" y="connsiteY0-2"/>
              </a:cxn>
              <a:cxn ang="0">
                <a:pos x="connsiteX1-3" y="connsiteY1-4"/>
              </a:cxn>
              <a:cxn ang="0">
                <a:pos x="connsiteX2-5" y="connsiteY2-6"/>
              </a:cxn>
              <a:cxn ang="0">
                <a:pos x="connsiteX3-7" y="connsiteY3-8"/>
              </a:cxn>
            </a:cxnLst>
            <a:rect l="l" t="t" r="r" b="b"/>
            <a:pathLst>
              <a:path w="1524762" h="1314450">
                <a:moveTo>
                  <a:pt x="0" y="1314450"/>
                </a:moveTo>
                <a:cubicBezTo>
                  <a:pt x="597027" y="971550"/>
                  <a:pt x="641604" y="609600"/>
                  <a:pt x="762381" y="0"/>
                </a:cubicBezTo>
                <a:cubicBezTo>
                  <a:pt x="864108" y="628650"/>
                  <a:pt x="1061085" y="1028700"/>
                  <a:pt x="1524762" y="1314450"/>
                </a:cubicBezTo>
                <a:lnTo>
                  <a:pt x="0" y="1314450"/>
                </a:lnTo>
                <a:close/>
              </a:path>
            </a:pathLst>
          </a:custGeom>
          <a:gradFill flip="none" rotWithShape="1">
            <a:gsLst>
              <a:gs pos="99301">
                <a:schemeClr val="accent1">
                  <a:lumMod val="20000"/>
                  <a:lumOff val="80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等线" panose="02010600030101010101" charset="-122"/>
              <a:ea typeface="等线" panose="02010600030101010101" charset="-122"/>
            </a:endParaRPr>
          </a:p>
        </p:txBody>
      </p:sp>
      <p:sp>
        <p:nvSpPr>
          <p:cNvPr id="57" name="椭圆 56"/>
          <p:cNvSpPr/>
          <p:nvPr>
            <p:custDataLst>
              <p:tags r:id="rId15"/>
            </p:custDataLst>
          </p:nvPr>
        </p:nvSpPr>
        <p:spPr>
          <a:xfrm>
            <a:off x="8704898" y="2615883"/>
            <a:ext cx="129860" cy="129860"/>
          </a:xfrm>
          <a:prstGeom prst="ellipse">
            <a:avLst/>
          </a:prstGeom>
          <a:gradFill>
            <a:gsLst>
              <a:gs pos="99301">
                <a:schemeClr val="accent1">
                  <a:lumMod val="75000"/>
                </a:schemeClr>
              </a:gs>
              <a:gs pos="0">
                <a:schemeClr val="accent1"/>
              </a:gs>
            </a:gsLst>
            <a:lin ang="27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8" name="椭圆 57"/>
          <p:cNvSpPr/>
          <p:nvPr>
            <p:custDataLst>
              <p:tags r:id="rId16"/>
            </p:custDataLst>
          </p:nvPr>
        </p:nvSpPr>
        <p:spPr>
          <a:xfrm>
            <a:off x="8661718" y="2572703"/>
            <a:ext cx="216569" cy="216569"/>
          </a:xfrm>
          <a:prstGeom prst="ellipse">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矩形: 圆角 10"/>
          <p:cNvSpPr/>
          <p:nvPr>
            <p:custDataLst>
              <p:tags r:id="rId17"/>
            </p:custDataLst>
          </p:nvPr>
        </p:nvSpPr>
        <p:spPr>
          <a:xfrm>
            <a:off x="7974648" y="1079818"/>
            <a:ext cx="1590547" cy="368300"/>
          </a:xfrm>
          <a:prstGeom prst="roundRect">
            <a:avLst>
              <a:gd name="adj" fmla="val 50000"/>
            </a:avLst>
          </a:prstGeom>
          <a:gradFill>
            <a:gsLst>
              <a:gs pos="99301">
                <a:schemeClr val="accent1">
                  <a:lumMod val="75000"/>
                </a:schemeClr>
              </a:gs>
              <a:gs pos="0">
                <a:schemeClr val="accent1"/>
              </a:gs>
            </a:gsLst>
            <a:lin ang="5400000" scaled="1"/>
          </a:gradFill>
        </p:spPr>
        <p:txBody>
          <a:bodyPr wrap="square" lIns="0" tIns="0" rIns="0" bIns="0" rtlCol="0" anchor="ctr" anchorCtr="0">
            <a:noAutofit/>
          </a:bodyPr>
          <a:p>
            <a:pPr algn="ctr">
              <a:spcBef>
                <a:spcPct val="0"/>
              </a:spcBef>
              <a:spcAft>
                <a:spcPct val="0"/>
              </a:spcAft>
            </a:pPr>
            <a:r>
              <a:rPr lang="zh-CN" altLang="en-US" sz="1600" b="1">
                <a:solidFill>
                  <a:srgbClr val="FFFFFF"/>
                </a:solidFill>
                <a:latin typeface="+mn-ea"/>
                <a:cs typeface="+mn-ea"/>
              </a:rPr>
              <a:t>5. 数据库实施阶段</a:t>
            </a:r>
            <a:endParaRPr lang="zh-CN" altLang="en-US" sz="1600" b="1">
              <a:solidFill>
                <a:srgbClr val="FFFFFF"/>
              </a:solidFill>
              <a:latin typeface="+mn-ea"/>
              <a:cs typeface="+mn-ea"/>
            </a:endParaRPr>
          </a:p>
        </p:txBody>
      </p:sp>
      <p:sp>
        <p:nvSpPr>
          <p:cNvPr id="60" name="矩形 59"/>
          <p:cNvSpPr/>
          <p:nvPr>
            <p:custDataLst>
              <p:tags r:id="rId18"/>
            </p:custDataLst>
          </p:nvPr>
        </p:nvSpPr>
        <p:spPr>
          <a:xfrm>
            <a:off x="7974648" y="1531303"/>
            <a:ext cx="1590547" cy="827483"/>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1400">
                <a:solidFill>
                  <a:schemeClr val="tx1">
                    <a:lumMod val="85000"/>
                    <a:lumOff val="15000"/>
                  </a:schemeClr>
                </a:solidFill>
                <a:latin typeface="+mn-ea"/>
                <a:cs typeface="+mn-ea"/>
              </a:rPr>
              <a:t>根据逻辑设计和物理设计的结果构建数据库，编写与调试应用程序，组织数据入库并进行试运行</a:t>
            </a:r>
            <a:endParaRPr lang="zh-CN" altLang="en-US" sz="1400">
              <a:solidFill>
                <a:schemeClr val="tx1">
                  <a:lumMod val="85000"/>
                  <a:lumOff val="15000"/>
                </a:schemeClr>
              </a:solidFill>
              <a:latin typeface="+mn-ea"/>
              <a:cs typeface="+mn-ea"/>
            </a:endParaRPr>
          </a:p>
        </p:txBody>
      </p:sp>
      <p:sp>
        <p:nvSpPr>
          <p:cNvPr id="61" name="等腰三角形 7"/>
          <p:cNvSpPr/>
          <p:nvPr>
            <p:custDataLst>
              <p:tags r:id="rId19"/>
            </p:custDataLst>
          </p:nvPr>
        </p:nvSpPr>
        <p:spPr>
          <a:xfrm flipV="1">
            <a:off x="3275648" y="3361373"/>
            <a:ext cx="462572" cy="565666"/>
          </a:xfrm>
          <a:custGeom>
            <a:avLst/>
            <a:gdLst>
              <a:gd name="connsiteX0" fmla="*/ 0 w 1524762"/>
              <a:gd name="connsiteY0" fmla="*/ 1314450 h 1314450"/>
              <a:gd name="connsiteX1" fmla="*/ 762381 w 1524762"/>
              <a:gd name="connsiteY1" fmla="*/ 0 h 1314450"/>
              <a:gd name="connsiteX2" fmla="*/ 1524762 w 1524762"/>
              <a:gd name="connsiteY2" fmla="*/ 1314450 h 1314450"/>
              <a:gd name="connsiteX3" fmla="*/ 0 w 1524762"/>
              <a:gd name="connsiteY3" fmla="*/ 1314450 h 1314450"/>
              <a:gd name="connsiteX0-1" fmla="*/ 0 w 1524762"/>
              <a:gd name="connsiteY0-2" fmla="*/ 1314450 h 1314450"/>
              <a:gd name="connsiteX1-3" fmla="*/ 762381 w 1524762"/>
              <a:gd name="connsiteY1-4" fmla="*/ 0 h 1314450"/>
              <a:gd name="connsiteX2-5" fmla="*/ 1524762 w 1524762"/>
              <a:gd name="connsiteY2-6" fmla="*/ 1314450 h 1314450"/>
              <a:gd name="connsiteX3-7" fmla="*/ 0 w 1524762"/>
              <a:gd name="connsiteY3-8" fmla="*/ 1314450 h 1314450"/>
              <a:gd name="connsiteX0-9" fmla="*/ 0 w 1524762"/>
              <a:gd name="connsiteY0-10" fmla="*/ 1314450 h 1314450"/>
              <a:gd name="connsiteX1-11" fmla="*/ 762381 w 1524762"/>
              <a:gd name="connsiteY1-12" fmla="*/ 0 h 1314450"/>
              <a:gd name="connsiteX2-13" fmla="*/ 1524762 w 1524762"/>
              <a:gd name="connsiteY2-14" fmla="*/ 1314450 h 1314450"/>
              <a:gd name="connsiteX3-15" fmla="*/ 0 w 1524762"/>
              <a:gd name="connsiteY3-16" fmla="*/ 1314450 h 1314450"/>
              <a:gd name="connsiteX0-17" fmla="*/ 0 w 1524762"/>
              <a:gd name="connsiteY0-18" fmla="*/ 1314450 h 1314450"/>
              <a:gd name="connsiteX1-19" fmla="*/ 762381 w 1524762"/>
              <a:gd name="connsiteY1-20" fmla="*/ 0 h 1314450"/>
              <a:gd name="connsiteX2-21" fmla="*/ 1524762 w 1524762"/>
              <a:gd name="connsiteY2-22" fmla="*/ 1314450 h 1314450"/>
              <a:gd name="connsiteX3-23" fmla="*/ 0 w 1524762"/>
              <a:gd name="connsiteY3-24" fmla="*/ 1314450 h 1314450"/>
              <a:gd name="connsiteX0-25" fmla="*/ 0 w 1524762"/>
              <a:gd name="connsiteY0-26" fmla="*/ 1314450 h 1314450"/>
              <a:gd name="connsiteX1-27" fmla="*/ 762381 w 1524762"/>
              <a:gd name="connsiteY1-28" fmla="*/ 0 h 1314450"/>
              <a:gd name="connsiteX2-29" fmla="*/ 1524762 w 1524762"/>
              <a:gd name="connsiteY2-30" fmla="*/ 1314450 h 1314450"/>
              <a:gd name="connsiteX3-31" fmla="*/ 0 w 1524762"/>
              <a:gd name="connsiteY3-32" fmla="*/ 1314450 h 1314450"/>
              <a:gd name="connsiteX0-33" fmla="*/ 0 w 1524762"/>
              <a:gd name="connsiteY0-34" fmla="*/ 1314450 h 1314450"/>
              <a:gd name="connsiteX1-35" fmla="*/ 762381 w 1524762"/>
              <a:gd name="connsiteY1-36" fmla="*/ 0 h 1314450"/>
              <a:gd name="connsiteX2-37" fmla="*/ 1524762 w 1524762"/>
              <a:gd name="connsiteY2-38" fmla="*/ 1314450 h 1314450"/>
              <a:gd name="connsiteX3-39" fmla="*/ 0 w 1524762"/>
              <a:gd name="connsiteY3-40" fmla="*/ 1314450 h 1314450"/>
            </a:gdLst>
            <a:ahLst/>
            <a:cxnLst>
              <a:cxn ang="0">
                <a:pos x="connsiteX0-1" y="connsiteY0-2"/>
              </a:cxn>
              <a:cxn ang="0">
                <a:pos x="connsiteX1-3" y="connsiteY1-4"/>
              </a:cxn>
              <a:cxn ang="0">
                <a:pos x="connsiteX2-5" y="connsiteY2-6"/>
              </a:cxn>
              <a:cxn ang="0">
                <a:pos x="connsiteX3-7" y="connsiteY3-8"/>
              </a:cxn>
            </a:cxnLst>
            <a:rect l="l" t="t" r="r" b="b"/>
            <a:pathLst>
              <a:path w="1524762" h="1314450">
                <a:moveTo>
                  <a:pt x="0" y="1314450"/>
                </a:moveTo>
                <a:cubicBezTo>
                  <a:pt x="597027" y="971550"/>
                  <a:pt x="641604" y="609600"/>
                  <a:pt x="762381" y="0"/>
                </a:cubicBezTo>
                <a:cubicBezTo>
                  <a:pt x="864108" y="628650"/>
                  <a:pt x="1061085" y="1028700"/>
                  <a:pt x="1524762" y="1314450"/>
                </a:cubicBezTo>
                <a:lnTo>
                  <a:pt x="0" y="1314450"/>
                </a:lnTo>
                <a:close/>
              </a:path>
            </a:pathLst>
          </a:custGeom>
          <a:gradFill flip="none" rotWithShape="1">
            <a:gsLst>
              <a:gs pos="99301">
                <a:schemeClr val="accent1">
                  <a:lumMod val="20000"/>
                  <a:lumOff val="80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等线" panose="02010600030101010101" charset="-122"/>
              <a:ea typeface="等线" panose="02010600030101010101" charset="-122"/>
            </a:endParaRPr>
          </a:p>
        </p:txBody>
      </p:sp>
      <p:sp>
        <p:nvSpPr>
          <p:cNvPr id="62" name="椭圆 61"/>
          <p:cNvSpPr/>
          <p:nvPr>
            <p:custDataLst>
              <p:tags r:id="rId20"/>
            </p:custDataLst>
          </p:nvPr>
        </p:nvSpPr>
        <p:spPr>
          <a:xfrm>
            <a:off x="3442018" y="4023678"/>
            <a:ext cx="129860" cy="129860"/>
          </a:xfrm>
          <a:prstGeom prst="ellipse">
            <a:avLst/>
          </a:prstGeom>
          <a:gradFill>
            <a:gsLst>
              <a:gs pos="99301">
                <a:schemeClr val="accent1">
                  <a:lumMod val="75000"/>
                </a:schemeClr>
              </a:gs>
              <a:gs pos="0">
                <a:schemeClr val="accent1"/>
              </a:gs>
            </a:gsLst>
            <a:lin ang="27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3" name="椭圆 62"/>
          <p:cNvSpPr/>
          <p:nvPr>
            <p:custDataLst>
              <p:tags r:id="rId21"/>
            </p:custDataLst>
          </p:nvPr>
        </p:nvSpPr>
        <p:spPr>
          <a:xfrm>
            <a:off x="3398838" y="3980498"/>
            <a:ext cx="216569" cy="216569"/>
          </a:xfrm>
          <a:prstGeom prst="ellipse">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4" name="矩形: 圆角 17"/>
          <p:cNvSpPr/>
          <p:nvPr>
            <p:custDataLst>
              <p:tags r:id="rId22"/>
            </p:custDataLst>
          </p:nvPr>
        </p:nvSpPr>
        <p:spPr>
          <a:xfrm>
            <a:off x="2711768" y="4501198"/>
            <a:ext cx="1590547" cy="368300"/>
          </a:xfrm>
          <a:prstGeom prst="roundRect">
            <a:avLst>
              <a:gd name="adj" fmla="val 50000"/>
            </a:avLst>
          </a:prstGeom>
          <a:gradFill>
            <a:gsLst>
              <a:gs pos="99301">
                <a:schemeClr val="accent1">
                  <a:lumMod val="75000"/>
                </a:schemeClr>
              </a:gs>
              <a:gs pos="0">
                <a:schemeClr val="accent1"/>
              </a:gs>
            </a:gsLst>
            <a:lin ang="5400000" scaled="1"/>
          </a:gradFill>
        </p:spPr>
        <p:txBody>
          <a:bodyPr wrap="square" lIns="0" tIns="0" rIns="0" bIns="0" rtlCol="0" anchor="ctr" anchorCtr="0">
            <a:noAutofit/>
          </a:bodyPr>
          <a:p>
            <a:pPr algn="ctr">
              <a:spcBef>
                <a:spcPct val="0"/>
              </a:spcBef>
              <a:spcAft>
                <a:spcPct val="0"/>
              </a:spcAft>
            </a:pPr>
            <a:r>
              <a:rPr lang="zh-CN" altLang="en-US" sz="1600" b="1">
                <a:solidFill>
                  <a:srgbClr val="FFFFFF"/>
                </a:solidFill>
                <a:latin typeface="+mn-ea"/>
                <a:cs typeface="+mn-ea"/>
              </a:rPr>
              <a:t>2. 概念结构设计阶段</a:t>
            </a:r>
            <a:endParaRPr lang="zh-CN" altLang="en-US" sz="1600" b="1">
              <a:solidFill>
                <a:srgbClr val="FFFFFF"/>
              </a:solidFill>
              <a:latin typeface="+mn-ea"/>
              <a:cs typeface="+mn-ea"/>
            </a:endParaRPr>
          </a:p>
        </p:txBody>
      </p:sp>
      <p:sp>
        <p:nvSpPr>
          <p:cNvPr id="65" name="矩形 64"/>
          <p:cNvSpPr/>
          <p:nvPr>
            <p:custDataLst>
              <p:tags r:id="rId23"/>
            </p:custDataLst>
          </p:nvPr>
        </p:nvSpPr>
        <p:spPr>
          <a:xfrm>
            <a:off x="2711768" y="4953318"/>
            <a:ext cx="1590547" cy="827483"/>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1400" dirty="0">
                <a:solidFill>
                  <a:schemeClr val="tx1">
                    <a:lumMod val="85000"/>
                    <a:lumOff val="15000"/>
                  </a:schemeClr>
                </a:solidFill>
                <a:latin typeface="+mn-ea"/>
                <a:cs typeface="+mn-ea"/>
              </a:rPr>
              <a:t>通过对用户需求进行综合、归纳与抽象，形成一个独立于具体数据库管理系统的概念模型</a:t>
            </a:r>
            <a:endParaRPr lang="zh-CN" altLang="en-US" sz="1400" dirty="0">
              <a:solidFill>
                <a:schemeClr val="tx1">
                  <a:lumMod val="85000"/>
                  <a:lumOff val="15000"/>
                </a:schemeClr>
              </a:solidFill>
              <a:latin typeface="+mn-ea"/>
              <a:cs typeface="+mn-ea"/>
            </a:endParaRPr>
          </a:p>
        </p:txBody>
      </p:sp>
      <p:sp>
        <p:nvSpPr>
          <p:cNvPr id="66" name="等腰三角形 7"/>
          <p:cNvSpPr/>
          <p:nvPr>
            <p:custDataLst>
              <p:tags r:id="rId24"/>
            </p:custDataLst>
          </p:nvPr>
        </p:nvSpPr>
        <p:spPr>
          <a:xfrm flipV="1">
            <a:off x="6784023" y="3361373"/>
            <a:ext cx="462572" cy="565666"/>
          </a:xfrm>
          <a:custGeom>
            <a:avLst/>
            <a:gdLst>
              <a:gd name="connsiteX0" fmla="*/ 0 w 1524762"/>
              <a:gd name="connsiteY0" fmla="*/ 1314450 h 1314450"/>
              <a:gd name="connsiteX1" fmla="*/ 762381 w 1524762"/>
              <a:gd name="connsiteY1" fmla="*/ 0 h 1314450"/>
              <a:gd name="connsiteX2" fmla="*/ 1524762 w 1524762"/>
              <a:gd name="connsiteY2" fmla="*/ 1314450 h 1314450"/>
              <a:gd name="connsiteX3" fmla="*/ 0 w 1524762"/>
              <a:gd name="connsiteY3" fmla="*/ 1314450 h 1314450"/>
              <a:gd name="connsiteX0-1" fmla="*/ 0 w 1524762"/>
              <a:gd name="connsiteY0-2" fmla="*/ 1314450 h 1314450"/>
              <a:gd name="connsiteX1-3" fmla="*/ 762381 w 1524762"/>
              <a:gd name="connsiteY1-4" fmla="*/ 0 h 1314450"/>
              <a:gd name="connsiteX2-5" fmla="*/ 1524762 w 1524762"/>
              <a:gd name="connsiteY2-6" fmla="*/ 1314450 h 1314450"/>
              <a:gd name="connsiteX3-7" fmla="*/ 0 w 1524762"/>
              <a:gd name="connsiteY3-8" fmla="*/ 1314450 h 1314450"/>
              <a:gd name="connsiteX0-9" fmla="*/ 0 w 1524762"/>
              <a:gd name="connsiteY0-10" fmla="*/ 1314450 h 1314450"/>
              <a:gd name="connsiteX1-11" fmla="*/ 762381 w 1524762"/>
              <a:gd name="connsiteY1-12" fmla="*/ 0 h 1314450"/>
              <a:gd name="connsiteX2-13" fmla="*/ 1524762 w 1524762"/>
              <a:gd name="connsiteY2-14" fmla="*/ 1314450 h 1314450"/>
              <a:gd name="connsiteX3-15" fmla="*/ 0 w 1524762"/>
              <a:gd name="connsiteY3-16" fmla="*/ 1314450 h 1314450"/>
              <a:gd name="connsiteX0-17" fmla="*/ 0 w 1524762"/>
              <a:gd name="connsiteY0-18" fmla="*/ 1314450 h 1314450"/>
              <a:gd name="connsiteX1-19" fmla="*/ 762381 w 1524762"/>
              <a:gd name="connsiteY1-20" fmla="*/ 0 h 1314450"/>
              <a:gd name="connsiteX2-21" fmla="*/ 1524762 w 1524762"/>
              <a:gd name="connsiteY2-22" fmla="*/ 1314450 h 1314450"/>
              <a:gd name="connsiteX3-23" fmla="*/ 0 w 1524762"/>
              <a:gd name="connsiteY3-24" fmla="*/ 1314450 h 1314450"/>
              <a:gd name="connsiteX0-25" fmla="*/ 0 w 1524762"/>
              <a:gd name="connsiteY0-26" fmla="*/ 1314450 h 1314450"/>
              <a:gd name="connsiteX1-27" fmla="*/ 762381 w 1524762"/>
              <a:gd name="connsiteY1-28" fmla="*/ 0 h 1314450"/>
              <a:gd name="connsiteX2-29" fmla="*/ 1524762 w 1524762"/>
              <a:gd name="connsiteY2-30" fmla="*/ 1314450 h 1314450"/>
              <a:gd name="connsiteX3-31" fmla="*/ 0 w 1524762"/>
              <a:gd name="connsiteY3-32" fmla="*/ 1314450 h 1314450"/>
              <a:gd name="connsiteX0-33" fmla="*/ 0 w 1524762"/>
              <a:gd name="connsiteY0-34" fmla="*/ 1314450 h 1314450"/>
              <a:gd name="connsiteX1-35" fmla="*/ 762381 w 1524762"/>
              <a:gd name="connsiteY1-36" fmla="*/ 0 h 1314450"/>
              <a:gd name="connsiteX2-37" fmla="*/ 1524762 w 1524762"/>
              <a:gd name="connsiteY2-38" fmla="*/ 1314450 h 1314450"/>
              <a:gd name="connsiteX3-39" fmla="*/ 0 w 1524762"/>
              <a:gd name="connsiteY3-40" fmla="*/ 1314450 h 1314450"/>
            </a:gdLst>
            <a:ahLst/>
            <a:cxnLst>
              <a:cxn ang="0">
                <a:pos x="connsiteX0-1" y="connsiteY0-2"/>
              </a:cxn>
              <a:cxn ang="0">
                <a:pos x="connsiteX1-3" y="connsiteY1-4"/>
              </a:cxn>
              <a:cxn ang="0">
                <a:pos x="connsiteX2-5" y="connsiteY2-6"/>
              </a:cxn>
              <a:cxn ang="0">
                <a:pos x="connsiteX3-7" y="connsiteY3-8"/>
              </a:cxn>
            </a:cxnLst>
            <a:rect l="l" t="t" r="r" b="b"/>
            <a:pathLst>
              <a:path w="1524762" h="1314450">
                <a:moveTo>
                  <a:pt x="0" y="1314450"/>
                </a:moveTo>
                <a:cubicBezTo>
                  <a:pt x="597027" y="971550"/>
                  <a:pt x="641604" y="609600"/>
                  <a:pt x="762381" y="0"/>
                </a:cubicBezTo>
                <a:cubicBezTo>
                  <a:pt x="864108" y="628650"/>
                  <a:pt x="1061085" y="1028700"/>
                  <a:pt x="1524762" y="1314450"/>
                </a:cubicBezTo>
                <a:lnTo>
                  <a:pt x="0" y="1314450"/>
                </a:lnTo>
                <a:close/>
              </a:path>
            </a:pathLst>
          </a:custGeom>
          <a:gradFill flip="none" rotWithShape="1">
            <a:gsLst>
              <a:gs pos="99301">
                <a:schemeClr val="accent1">
                  <a:lumMod val="20000"/>
                  <a:lumOff val="80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等线" panose="02010600030101010101" charset="-122"/>
              <a:ea typeface="等线" panose="02010600030101010101" charset="-122"/>
            </a:endParaRPr>
          </a:p>
        </p:txBody>
      </p:sp>
      <p:sp>
        <p:nvSpPr>
          <p:cNvPr id="67" name="椭圆 66"/>
          <p:cNvSpPr/>
          <p:nvPr>
            <p:custDataLst>
              <p:tags r:id="rId25"/>
            </p:custDataLst>
          </p:nvPr>
        </p:nvSpPr>
        <p:spPr>
          <a:xfrm>
            <a:off x="6950393" y="4023678"/>
            <a:ext cx="129860" cy="129860"/>
          </a:xfrm>
          <a:prstGeom prst="ellipse">
            <a:avLst/>
          </a:prstGeom>
          <a:gradFill>
            <a:gsLst>
              <a:gs pos="99301">
                <a:schemeClr val="accent1">
                  <a:lumMod val="75000"/>
                </a:schemeClr>
              </a:gs>
              <a:gs pos="0">
                <a:schemeClr val="accent1"/>
              </a:gs>
            </a:gsLst>
            <a:lin ang="27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8" name="椭圆 67"/>
          <p:cNvSpPr/>
          <p:nvPr>
            <p:custDataLst>
              <p:tags r:id="rId26"/>
            </p:custDataLst>
          </p:nvPr>
        </p:nvSpPr>
        <p:spPr>
          <a:xfrm>
            <a:off x="6907213" y="3980498"/>
            <a:ext cx="216569" cy="216569"/>
          </a:xfrm>
          <a:prstGeom prst="ellipse">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9" name="矩形: 圆角 19"/>
          <p:cNvSpPr/>
          <p:nvPr>
            <p:custDataLst>
              <p:tags r:id="rId27"/>
            </p:custDataLst>
          </p:nvPr>
        </p:nvSpPr>
        <p:spPr>
          <a:xfrm>
            <a:off x="6220143" y="4501198"/>
            <a:ext cx="1590547" cy="368300"/>
          </a:xfrm>
          <a:prstGeom prst="roundRect">
            <a:avLst>
              <a:gd name="adj" fmla="val 50000"/>
            </a:avLst>
          </a:prstGeom>
          <a:gradFill>
            <a:gsLst>
              <a:gs pos="99301">
                <a:schemeClr val="accent1">
                  <a:lumMod val="75000"/>
                </a:schemeClr>
              </a:gs>
              <a:gs pos="0">
                <a:schemeClr val="accent1"/>
              </a:gs>
            </a:gsLst>
            <a:lin ang="5400000" scaled="1"/>
          </a:gradFill>
        </p:spPr>
        <p:txBody>
          <a:bodyPr wrap="square" lIns="0" tIns="0" rIns="0" bIns="0" rtlCol="0" anchor="ctr" anchorCtr="0">
            <a:noAutofit/>
          </a:bodyPr>
          <a:p>
            <a:pPr algn="ctr">
              <a:spcBef>
                <a:spcPct val="0"/>
              </a:spcBef>
              <a:spcAft>
                <a:spcPct val="0"/>
              </a:spcAft>
            </a:pPr>
            <a:r>
              <a:rPr lang="zh-CN" altLang="en-US" sz="1600" b="1">
                <a:solidFill>
                  <a:srgbClr val="FFFFFF"/>
                </a:solidFill>
                <a:latin typeface="+mn-ea"/>
                <a:cs typeface="+mn-ea"/>
              </a:rPr>
              <a:t>4. 物理结构设计阶段</a:t>
            </a:r>
            <a:endParaRPr lang="zh-CN" altLang="en-US" sz="1600" b="1">
              <a:solidFill>
                <a:srgbClr val="FFFFFF"/>
              </a:solidFill>
              <a:latin typeface="+mn-ea"/>
              <a:cs typeface="+mn-ea"/>
            </a:endParaRPr>
          </a:p>
        </p:txBody>
      </p:sp>
      <p:sp>
        <p:nvSpPr>
          <p:cNvPr id="70" name="矩形 69"/>
          <p:cNvSpPr/>
          <p:nvPr>
            <p:custDataLst>
              <p:tags r:id="rId28"/>
            </p:custDataLst>
          </p:nvPr>
        </p:nvSpPr>
        <p:spPr>
          <a:xfrm>
            <a:off x="6220143" y="4953318"/>
            <a:ext cx="1590547" cy="827483"/>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1400" dirty="0">
                <a:solidFill>
                  <a:schemeClr val="tx1">
                    <a:lumMod val="85000"/>
                    <a:lumOff val="15000"/>
                  </a:schemeClr>
                </a:solidFill>
                <a:latin typeface="+mn-ea"/>
                <a:cs typeface="+mn-ea"/>
              </a:rPr>
              <a:t>为逻辑数据结构选取一个最适合应用环境的物理结构</a:t>
            </a:r>
            <a:endParaRPr lang="zh-CN" altLang="en-US" sz="1400" dirty="0">
              <a:solidFill>
                <a:schemeClr val="tx1">
                  <a:lumMod val="85000"/>
                  <a:lumOff val="15000"/>
                </a:schemeClr>
              </a:solidFill>
              <a:latin typeface="+mn-ea"/>
              <a:cs typeface="+mn-ea"/>
            </a:endParaRPr>
          </a:p>
          <a:p>
            <a:pPr algn="ctr">
              <a:lnSpc>
                <a:spcPct val="130000"/>
              </a:lnSpc>
              <a:spcBef>
                <a:spcPct val="0"/>
              </a:spcBef>
              <a:spcAft>
                <a:spcPct val="0"/>
              </a:spcAft>
            </a:pPr>
            <a:r>
              <a:rPr lang="zh-CN" altLang="en-US" sz="1400" dirty="0">
                <a:solidFill>
                  <a:schemeClr val="tx1">
                    <a:lumMod val="85000"/>
                    <a:lumOff val="15000"/>
                  </a:schemeClr>
                </a:solidFill>
                <a:latin typeface="+mn-ea"/>
                <a:cs typeface="+mn-ea"/>
              </a:rPr>
              <a:t>包括存储结构和存取方法</a:t>
            </a:r>
            <a:endParaRPr lang="zh-CN" altLang="en-US" sz="1400" dirty="0">
              <a:solidFill>
                <a:schemeClr val="tx1">
                  <a:lumMod val="85000"/>
                  <a:lumOff val="15000"/>
                </a:schemeClr>
              </a:solidFill>
              <a:latin typeface="+mn-ea"/>
              <a:cs typeface="+mn-ea"/>
            </a:endParaRPr>
          </a:p>
        </p:txBody>
      </p:sp>
      <p:sp>
        <p:nvSpPr>
          <p:cNvPr id="71" name="等腰三角形 7"/>
          <p:cNvSpPr/>
          <p:nvPr>
            <p:custDataLst>
              <p:tags r:id="rId29"/>
            </p:custDataLst>
          </p:nvPr>
        </p:nvSpPr>
        <p:spPr>
          <a:xfrm flipV="1">
            <a:off x="10293033" y="3361373"/>
            <a:ext cx="462572" cy="565666"/>
          </a:xfrm>
          <a:custGeom>
            <a:avLst/>
            <a:gdLst>
              <a:gd name="connsiteX0" fmla="*/ 0 w 1524762"/>
              <a:gd name="connsiteY0" fmla="*/ 1314450 h 1314450"/>
              <a:gd name="connsiteX1" fmla="*/ 762381 w 1524762"/>
              <a:gd name="connsiteY1" fmla="*/ 0 h 1314450"/>
              <a:gd name="connsiteX2" fmla="*/ 1524762 w 1524762"/>
              <a:gd name="connsiteY2" fmla="*/ 1314450 h 1314450"/>
              <a:gd name="connsiteX3" fmla="*/ 0 w 1524762"/>
              <a:gd name="connsiteY3" fmla="*/ 1314450 h 1314450"/>
              <a:gd name="connsiteX0-1" fmla="*/ 0 w 1524762"/>
              <a:gd name="connsiteY0-2" fmla="*/ 1314450 h 1314450"/>
              <a:gd name="connsiteX1-3" fmla="*/ 762381 w 1524762"/>
              <a:gd name="connsiteY1-4" fmla="*/ 0 h 1314450"/>
              <a:gd name="connsiteX2-5" fmla="*/ 1524762 w 1524762"/>
              <a:gd name="connsiteY2-6" fmla="*/ 1314450 h 1314450"/>
              <a:gd name="connsiteX3-7" fmla="*/ 0 w 1524762"/>
              <a:gd name="connsiteY3-8" fmla="*/ 1314450 h 1314450"/>
              <a:gd name="connsiteX0-9" fmla="*/ 0 w 1524762"/>
              <a:gd name="connsiteY0-10" fmla="*/ 1314450 h 1314450"/>
              <a:gd name="connsiteX1-11" fmla="*/ 762381 w 1524762"/>
              <a:gd name="connsiteY1-12" fmla="*/ 0 h 1314450"/>
              <a:gd name="connsiteX2-13" fmla="*/ 1524762 w 1524762"/>
              <a:gd name="connsiteY2-14" fmla="*/ 1314450 h 1314450"/>
              <a:gd name="connsiteX3-15" fmla="*/ 0 w 1524762"/>
              <a:gd name="connsiteY3-16" fmla="*/ 1314450 h 1314450"/>
              <a:gd name="connsiteX0-17" fmla="*/ 0 w 1524762"/>
              <a:gd name="connsiteY0-18" fmla="*/ 1314450 h 1314450"/>
              <a:gd name="connsiteX1-19" fmla="*/ 762381 w 1524762"/>
              <a:gd name="connsiteY1-20" fmla="*/ 0 h 1314450"/>
              <a:gd name="connsiteX2-21" fmla="*/ 1524762 w 1524762"/>
              <a:gd name="connsiteY2-22" fmla="*/ 1314450 h 1314450"/>
              <a:gd name="connsiteX3-23" fmla="*/ 0 w 1524762"/>
              <a:gd name="connsiteY3-24" fmla="*/ 1314450 h 1314450"/>
              <a:gd name="connsiteX0-25" fmla="*/ 0 w 1524762"/>
              <a:gd name="connsiteY0-26" fmla="*/ 1314450 h 1314450"/>
              <a:gd name="connsiteX1-27" fmla="*/ 762381 w 1524762"/>
              <a:gd name="connsiteY1-28" fmla="*/ 0 h 1314450"/>
              <a:gd name="connsiteX2-29" fmla="*/ 1524762 w 1524762"/>
              <a:gd name="connsiteY2-30" fmla="*/ 1314450 h 1314450"/>
              <a:gd name="connsiteX3-31" fmla="*/ 0 w 1524762"/>
              <a:gd name="connsiteY3-32" fmla="*/ 1314450 h 1314450"/>
              <a:gd name="connsiteX0-33" fmla="*/ 0 w 1524762"/>
              <a:gd name="connsiteY0-34" fmla="*/ 1314450 h 1314450"/>
              <a:gd name="connsiteX1-35" fmla="*/ 762381 w 1524762"/>
              <a:gd name="connsiteY1-36" fmla="*/ 0 h 1314450"/>
              <a:gd name="connsiteX2-37" fmla="*/ 1524762 w 1524762"/>
              <a:gd name="connsiteY2-38" fmla="*/ 1314450 h 1314450"/>
              <a:gd name="connsiteX3-39" fmla="*/ 0 w 1524762"/>
              <a:gd name="connsiteY3-40" fmla="*/ 1314450 h 1314450"/>
            </a:gdLst>
            <a:ahLst/>
            <a:cxnLst>
              <a:cxn ang="0">
                <a:pos x="connsiteX0-1" y="connsiteY0-2"/>
              </a:cxn>
              <a:cxn ang="0">
                <a:pos x="connsiteX1-3" y="connsiteY1-4"/>
              </a:cxn>
              <a:cxn ang="0">
                <a:pos x="connsiteX2-5" y="connsiteY2-6"/>
              </a:cxn>
              <a:cxn ang="0">
                <a:pos x="connsiteX3-7" y="connsiteY3-8"/>
              </a:cxn>
            </a:cxnLst>
            <a:rect l="l" t="t" r="r" b="b"/>
            <a:pathLst>
              <a:path w="1524762" h="1314450">
                <a:moveTo>
                  <a:pt x="0" y="1314450"/>
                </a:moveTo>
                <a:cubicBezTo>
                  <a:pt x="597027" y="971550"/>
                  <a:pt x="641604" y="609600"/>
                  <a:pt x="762381" y="0"/>
                </a:cubicBezTo>
                <a:cubicBezTo>
                  <a:pt x="864108" y="628650"/>
                  <a:pt x="1061085" y="1028700"/>
                  <a:pt x="1524762" y="1314450"/>
                </a:cubicBezTo>
                <a:lnTo>
                  <a:pt x="0" y="1314450"/>
                </a:lnTo>
                <a:close/>
              </a:path>
            </a:pathLst>
          </a:custGeom>
          <a:gradFill flip="none" rotWithShape="1">
            <a:gsLst>
              <a:gs pos="99301">
                <a:schemeClr val="accent1">
                  <a:lumMod val="20000"/>
                  <a:lumOff val="80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等线" panose="02010600030101010101" charset="-122"/>
              <a:ea typeface="等线" panose="02010600030101010101" charset="-122"/>
            </a:endParaRPr>
          </a:p>
        </p:txBody>
      </p:sp>
      <p:sp>
        <p:nvSpPr>
          <p:cNvPr id="72" name="椭圆 71"/>
          <p:cNvSpPr/>
          <p:nvPr>
            <p:custDataLst>
              <p:tags r:id="rId30"/>
            </p:custDataLst>
          </p:nvPr>
        </p:nvSpPr>
        <p:spPr>
          <a:xfrm>
            <a:off x="10459403" y="4023678"/>
            <a:ext cx="129860" cy="129860"/>
          </a:xfrm>
          <a:prstGeom prst="ellipse">
            <a:avLst/>
          </a:prstGeom>
          <a:gradFill>
            <a:gsLst>
              <a:gs pos="99301">
                <a:schemeClr val="accent1">
                  <a:lumMod val="75000"/>
                </a:schemeClr>
              </a:gs>
              <a:gs pos="0">
                <a:schemeClr val="accent1"/>
              </a:gs>
            </a:gsLst>
            <a:lin ang="27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3" name="椭圆 72"/>
          <p:cNvSpPr/>
          <p:nvPr>
            <p:custDataLst>
              <p:tags r:id="rId31"/>
            </p:custDataLst>
          </p:nvPr>
        </p:nvSpPr>
        <p:spPr>
          <a:xfrm>
            <a:off x="10415588" y="3980498"/>
            <a:ext cx="216569" cy="216569"/>
          </a:xfrm>
          <a:prstGeom prst="ellipse">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矩形: 圆角 21"/>
          <p:cNvSpPr/>
          <p:nvPr>
            <p:custDataLst>
              <p:tags r:id="rId32"/>
            </p:custDataLst>
          </p:nvPr>
        </p:nvSpPr>
        <p:spPr>
          <a:xfrm>
            <a:off x="9728518" y="4501198"/>
            <a:ext cx="1590547" cy="368300"/>
          </a:xfrm>
          <a:prstGeom prst="roundRect">
            <a:avLst>
              <a:gd name="adj" fmla="val 50000"/>
            </a:avLst>
          </a:prstGeom>
          <a:gradFill>
            <a:gsLst>
              <a:gs pos="99301">
                <a:schemeClr val="accent1">
                  <a:lumMod val="75000"/>
                </a:schemeClr>
              </a:gs>
              <a:gs pos="0">
                <a:schemeClr val="accent1"/>
              </a:gs>
            </a:gsLst>
            <a:lin ang="5400000" scaled="1"/>
          </a:gradFill>
        </p:spPr>
        <p:txBody>
          <a:bodyPr wrap="square" lIns="0" tIns="0" rIns="0" bIns="0" rtlCol="0" anchor="ctr" anchorCtr="0">
            <a:noAutofit/>
          </a:bodyPr>
          <a:p>
            <a:pPr algn="ctr">
              <a:spcBef>
                <a:spcPct val="0"/>
              </a:spcBef>
              <a:spcAft>
                <a:spcPct val="0"/>
              </a:spcAft>
            </a:pPr>
            <a:r>
              <a:rPr lang="zh-CN" altLang="en-US" sz="1600" b="1">
                <a:solidFill>
                  <a:srgbClr val="FFFFFF"/>
                </a:solidFill>
                <a:latin typeface="+mn-ea"/>
                <a:cs typeface="+mn-ea"/>
              </a:rPr>
              <a:t>6. 数据库运行和维护阶段</a:t>
            </a:r>
            <a:endParaRPr lang="zh-CN" altLang="en-US" sz="1600" b="1">
              <a:solidFill>
                <a:srgbClr val="FFFFFF"/>
              </a:solidFill>
              <a:latin typeface="+mn-ea"/>
              <a:cs typeface="+mn-ea"/>
            </a:endParaRPr>
          </a:p>
        </p:txBody>
      </p:sp>
      <p:sp>
        <p:nvSpPr>
          <p:cNvPr id="75" name="矩形 74"/>
          <p:cNvSpPr/>
          <p:nvPr>
            <p:custDataLst>
              <p:tags r:id="rId33"/>
            </p:custDataLst>
          </p:nvPr>
        </p:nvSpPr>
        <p:spPr>
          <a:xfrm>
            <a:off x="9728518" y="4953318"/>
            <a:ext cx="1590547" cy="827483"/>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1400" dirty="0">
                <a:solidFill>
                  <a:schemeClr val="tx1">
                    <a:lumMod val="85000"/>
                    <a:lumOff val="15000"/>
                  </a:schemeClr>
                </a:solidFill>
                <a:latin typeface="+mn-ea"/>
                <a:cs typeface="+mn-ea"/>
              </a:rPr>
              <a:t>经过试运行后即可投入正式运行</a:t>
            </a:r>
            <a:endParaRPr lang="zh-CN" altLang="en-US" sz="1400" dirty="0">
              <a:solidFill>
                <a:schemeClr val="tx1">
                  <a:lumMod val="85000"/>
                  <a:lumOff val="15000"/>
                </a:schemeClr>
              </a:solidFill>
              <a:latin typeface="+mn-ea"/>
              <a:cs typeface="+mn-ea"/>
            </a:endParaRPr>
          </a:p>
          <a:p>
            <a:pPr algn="ctr">
              <a:lnSpc>
                <a:spcPct val="130000"/>
              </a:lnSpc>
              <a:spcBef>
                <a:spcPct val="0"/>
              </a:spcBef>
              <a:spcAft>
                <a:spcPct val="0"/>
              </a:spcAft>
            </a:pPr>
            <a:r>
              <a:rPr lang="zh-CN" altLang="en-US" sz="1400" dirty="0">
                <a:solidFill>
                  <a:schemeClr val="tx1">
                    <a:lumMod val="85000"/>
                    <a:lumOff val="15000"/>
                  </a:schemeClr>
                </a:solidFill>
                <a:latin typeface="+mn-ea"/>
                <a:cs typeface="+mn-ea"/>
              </a:rPr>
              <a:t>在运行过程中必须不断对其进行评估、调整与修改</a:t>
            </a:r>
            <a:endParaRPr lang="zh-CN" altLang="en-US" sz="1400" dirty="0">
              <a:solidFill>
                <a:schemeClr val="tx1">
                  <a:lumMod val="85000"/>
                  <a:lumOff val="15000"/>
                </a:schemeClr>
              </a:solidFill>
              <a:latin typeface="+mn-ea"/>
              <a:cs typeface="+mn-ea"/>
            </a:endParaRPr>
          </a:p>
        </p:txBody>
      </p:sp>
      <p:sp>
        <p:nvSpPr>
          <p:cNvPr id="76" name="矩形 75"/>
          <p:cNvSpPr/>
          <p:nvPr>
            <p:custDataLst>
              <p:tags r:id="rId34"/>
            </p:custDataLst>
          </p:nvPr>
        </p:nvSpPr>
        <p:spPr>
          <a:xfrm>
            <a:off x="610553" y="3345498"/>
            <a:ext cx="10969200" cy="755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p:cNvSpPr>
          <p:nvPr>
            <p:ph type="title" idx="4294967295"/>
          </p:nvPr>
        </p:nvSpPr>
        <p:spPr>
          <a:xfrm>
            <a:off x="1218565" y="274955"/>
            <a:ext cx="9224010" cy="568325"/>
          </a:xfrm>
        </p:spPr>
        <p:txBody>
          <a:bodyPr vert="horz" wrap="square" lIns="91456" tIns="45728" rIns="91456" bIns="45728" anchor="ctr" anchorCtr="0">
            <a:normAutofit fontScale="90000"/>
          </a:bodyPr>
          <a:p>
            <a:r>
              <a:rPr lang="zh-CN" altLang="en-US" sz="3600" dirty="0"/>
              <a:t>数据库设计的基本步骤（续）</a:t>
            </a:r>
            <a:endParaRPr lang="zh-CN" altLang="en-US" sz="3600" dirty="0"/>
          </a:p>
        </p:txBody>
      </p:sp>
      <p:sp>
        <p:nvSpPr>
          <p:cNvPr id="9" name="文本框 8"/>
          <p:cNvSpPr txBox="1"/>
          <p:nvPr>
            <p:custDataLst>
              <p:tags r:id="rId1"/>
            </p:custDataLst>
          </p:nvPr>
        </p:nvSpPr>
        <p:spPr>
          <a:xfrm>
            <a:off x="1619885" y="1098550"/>
            <a:ext cx="9708515" cy="288290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设计一个完善的数据库应用系统 往往是上述6个阶段的不断反复</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这个设计步骤既是数据库设计的过程，也包括了数据库应用系统的设计过程</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把数据库的设计和对数据库中数据处理的设计紧密结合起来，将这两个方面的需求分析、抽象、设计、实现在各个阶段同时进行，相互参照，相互补充，以完善两方面的设计</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10" name="icon_1"/>
          <p:cNvGrpSpPr>
            <a:grpSpLocks noChangeAspect="1"/>
          </p:cNvGrpSpPr>
          <p:nvPr>
            <p:custDataLst>
              <p:tags r:id="rId2"/>
            </p:custDataLst>
          </p:nvPr>
        </p:nvGrpSpPr>
        <p:grpSpPr>
          <a:xfrm>
            <a:off x="1027249" y="1191260"/>
            <a:ext cx="372472" cy="406400"/>
            <a:chOff x="22920892" y="15523518"/>
            <a:chExt cx="1399499" cy="1526977"/>
          </a:xfrm>
          <a:solidFill>
            <a:schemeClr val="accent1"/>
          </a:solidFill>
        </p:grpSpPr>
        <p:sp>
          <p:nvSpPr>
            <p:cNvPr id="13" name="PA-任意多边形: 形状 2914"/>
            <p:cNvSpPr/>
            <p:nvPr>
              <p:custDataLst>
                <p:tags r:id="rId3"/>
              </p:custDataLst>
            </p:nvPr>
          </p:nvSpPr>
          <p:spPr>
            <a:xfrm>
              <a:off x="22920892" y="15523518"/>
              <a:ext cx="1270992" cy="1526977"/>
            </a:xfrm>
            <a:custGeom>
              <a:avLst/>
              <a:gdLst>
                <a:gd name="connsiteX0" fmla="*/ 743346 w 1270992"/>
                <a:gd name="connsiteY0" fmla="*/ 1208934 h 1526976"/>
                <a:gd name="connsiteX1" fmla="*/ 743346 w 1270992"/>
                <a:gd name="connsiteY1" fmla="*/ 1131841 h 1526976"/>
                <a:gd name="connsiteX2" fmla="*/ 1228222 w 1270992"/>
                <a:gd name="connsiteY2" fmla="*/ 1131841 h 1526976"/>
                <a:gd name="connsiteX3" fmla="*/ 1270459 w 1270992"/>
                <a:gd name="connsiteY3" fmla="*/ 1089604 h 1526976"/>
                <a:gd name="connsiteX4" fmla="*/ 1228222 w 1270992"/>
                <a:gd name="connsiteY4" fmla="*/ 1047366 h 1526976"/>
                <a:gd name="connsiteX5" fmla="*/ 743346 w 1270992"/>
                <a:gd name="connsiteY5" fmla="*/ 1047366 h 1526976"/>
                <a:gd name="connsiteX6" fmla="*/ 743346 w 1270992"/>
                <a:gd name="connsiteY6" fmla="*/ 1006522 h 1526976"/>
                <a:gd name="connsiteX7" fmla="*/ 761914 w 1270992"/>
                <a:gd name="connsiteY7" fmla="*/ 1006522 h 1526976"/>
                <a:gd name="connsiteX8" fmla="*/ 804151 w 1270992"/>
                <a:gd name="connsiteY8" fmla="*/ 964284 h 1526976"/>
                <a:gd name="connsiteX9" fmla="*/ 804151 w 1270992"/>
                <a:gd name="connsiteY9" fmla="*/ 921966 h 1526976"/>
                <a:gd name="connsiteX10" fmla="*/ 807669 w 1270992"/>
                <a:gd name="connsiteY10" fmla="*/ 921966 h 1526976"/>
                <a:gd name="connsiteX11" fmla="*/ 849907 w 1270992"/>
                <a:gd name="connsiteY11" fmla="*/ 879729 h 1526976"/>
                <a:gd name="connsiteX12" fmla="*/ 849907 w 1270992"/>
                <a:gd name="connsiteY12" fmla="*/ 774966 h 1526976"/>
                <a:gd name="connsiteX13" fmla="*/ 849907 w 1270992"/>
                <a:gd name="connsiteY13" fmla="*/ 705856 h 1526976"/>
                <a:gd name="connsiteX14" fmla="*/ 807669 w 1270992"/>
                <a:gd name="connsiteY14" fmla="*/ 663619 h 1526976"/>
                <a:gd name="connsiteX15" fmla="*/ 765432 w 1270992"/>
                <a:gd name="connsiteY15" fmla="*/ 705856 h 1526976"/>
                <a:gd name="connsiteX16" fmla="*/ 765432 w 1270992"/>
                <a:gd name="connsiteY16" fmla="*/ 732729 h 1526976"/>
                <a:gd name="connsiteX17" fmla="*/ 636785 w 1270992"/>
                <a:gd name="connsiteY17" fmla="*/ 732729 h 1526976"/>
                <a:gd name="connsiteX18" fmla="*/ 636785 w 1270992"/>
                <a:gd name="connsiteY18" fmla="*/ 705856 h 1526976"/>
                <a:gd name="connsiteX19" fmla="*/ 607805 w 1270992"/>
                <a:gd name="connsiteY19" fmla="*/ 665750 h 1526976"/>
                <a:gd name="connsiteX20" fmla="*/ 404104 w 1270992"/>
                <a:gd name="connsiteY20" fmla="*/ 383712 h 1526976"/>
                <a:gd name="connsiteX21" fmla="*/ 701108 w 1270992"/>
                <a:gd name="connsiteY21" fmla="*/ 86707 h 1526976"/>
                <a:gd name="connsiteX22" fmla="*/ 998110 w 1270992"/>
                <a:gd name="connsiteY22" fmla="*/ 383709 h 1526976"/>
                <a:gd name="connsiteX23" fmla="*/ 926604 w 1270992"/>
                <a:gd name="connsiteY23" fmla="*/ 576986 h 1526976"/>
                <a:gd name="connsiteX24" fmla="*/ 931149 w 1270992"/>
                <a:gd name="connsiteY24" fmla="*/ 636547 h 1526976"/>
                <a:gd name="connsiteX25" fmla="*/ 990713 w 1270992"/>
                <a:gd name="connsiteY25" fmla="*/ 632002 h 1526976"/>
                <a:gd name="connsiteX26" fmla="*/ 1082585 w 1270992"/>
                <a:gd name="connsiteY26" fmla="*/ 383709 h 1526976"/>
                <a:gd name="connsiteX27" fmla="*/ 701108 w 1270992"/>
                <a:gd name="connsiteY27" fmla="*/ 2232 h 1526976"/>
                <a:gd name="connsiteX28" fmla="*/ 319632 w 1270992"/>
                <a:gd name="connsiteY28" fmla="*/ 383709 h 1526976"/>
                <a:gd name="connsiteX29" fmla="*/ 552307 w 1270992"/>
                <a:gd name="connsiteY29" fmla="*/ 735065 h 1526976"/>
                <a:gd name="connsiteX30" fmla="*/ 552307 w 1270992"/>
                <a:gd name="connsiteY30" fmla="*/ 774963 h 1526976"/>
                <a:gd name="connsiteX31" fmla="*/ 552307 w 1270992"/>
                <a:gd name="connsiteY31" fmla="*/ 879726 h 1526976"/>
                <a:gd name="connsiteX32" fmla="*/ 594545 w 1270992"/>
                <a:gd name="connsiteY32" fmla="*/ 921963 h 1526976"/>
                <a:gd name="connsiteX33" fmla="*/ 598066 w 1270992"/>
                <a:gd name="connsiteY33" fmla="*/ 921963 h 1526976"/>
                <a:gd name="connsiteX34" fmla="*/ 598066 w 1270992"/>
                <a:gd name="connsiteY34" fmla="*/ 964278 h 1526976"/>
                <a:gd name="connsiteX35" fmla="*/ 640303 w 1270992"/>
                <a:gd name="connsiteY35" fmla="*/ 1006516 h 1526976"/>
                <a:gd name="connsiteX36" fmla="*/ 658868 w 1270992"/>
                <a:gd name="connsiteY36" fmla="*/ 1006516 h 1526976"/>
                <a:gd name="connsiteX37" fmla="*/ 658868 w 1270992"/>
                <a:gd name="connsiteY37" fmla="*/ 1047360 h 1526976"/>
                <a:gd name="connsiteX38" fmla="*/ 174001 w 1270992"/>
                <a:gd name="connsiteY38" fmla="*/ 1047360 h 1526976"/>
                <a:gd name="connsiteX39" fmla="*/ 131763 w 1270992"/>
                <a:gd name="connsiteY39" fmla="*/ 1089598 h 1526976"/>
                <a:gd name="connsiteX40" fmla="*/ 131763 w 1270992"/>
                <a:gd name="connsiteY40" fmla="*/ 1213053 h 1526976"/>
                <a:gd name="connsiteX41" fmla="*/ 44470 w 1270992"/>
                <a:gd name="connsiteY41" fmla="*/ 1213053 h 1526976"/>
                <a:gd name="connsiteX42" fmla="*/ 2232 w 1270992"/>
                <a:gd name="connsiteY42" fmla="*/ 1255291 h 1526976"/>
                <a:gd name="connsiteX43" fmla="*/ 2232 w 1270992"/>
                <a:gd name="connsiteY43" fmla="*/ 1474223 h 1526976"/>
                <a:gd name="connsiteX44" fmla="*/ 44470 w 1270992"/>
                <a:gd name="connsiteY44" fmla="*/ 1516460 h 1526976"/>
                <a:gd name="connsiteX45" fmla="*/ 303529 w 1270992"/>
                <a:gd name="connsiteY45" fmla="*/ 1516460 h 1526976"/>
                <a:gd name="connsiteX46" fmla="*/ 345766 w 1270992"/>
                <a:gd name="connsiteY46" fmla="*/ 1474223 h 1526976"/>
                <a:gd name="connsiteX47" fmla="*/ 345766 w 1270992"/>
                <a:gd name="connsiteY47" fmla="*/ 1255294 h 1526976"/>
                <a:gd name="connsiteX48" fmla="*/ 303529 w 1270992"/>
                <a:gd name="connsiteY48" fmla="*/ 1213056 h 1526976"/>
                <a:gd name="connsiteX49" fmla="*/ 216238 w 1270992"/>
                <a:gd name="connsiteY49" fmla="*/ 1213056 h 1526976"/>
                <a:gd name="connsiteX50" fmla="*/ 216238 w 1270992"/>
                <a:gd name="connsiteY50" fmla="*/ 1131838 h 1526976"/>
                <a:gd name="connsiteX51" fmla="*/ 658871 w 1270992"/>
                <a:gd name="connsiteY51" fmla="*/ 1131838 h 1526976"/>
                <a:gd name="connsiteX52" fmla="*/ 658871 w 1270992"/>
                <a:gd name="connsiteY52" fmla="*/ 1208931 h 1526976"/>
                <a:gd name="connsiteX53" fmla="*/ 539639 w 1270992"/>
                <a:gd name="connsiteY53" fmla="*/ 1364760 h 1526976"/>
                <a:gd name="connsiteX54" fmla="*/ 701108 w 1270992"/>
                <a:gd name="connsiteY54" fmla="*/ 1526232 h 1526976"/>
                <a:gd name="connsiteX55" fmla="*/ 862581 w 1270992"/>
                <a:gd name="connsiteY55" fmla="*/ 1364760 h 1526976"/>
                <a:gd name="connsiteX56" fmla="*/ 743346 w 1270992"/>
                <a:gd name="connsiteY56" fmla="*/ 1208934 h 1526976"/>
                <a:gd name="connsiteX57" fmla="*/ 636785 w 1270992"/>
                <a:gd name="connsiteY57" fmla="*/ 837489 h 1526976"/>
                <a:gd name="connsiteX58" fmla="*/ 636785 w 1270992"/>
                <a:gd name="connsiteY58" fmla="*/ 817200 h 1526976"/>
                <a:gd name="connsiteX59" fmla="*/ 765432 w 1270992"/>
                <a:gd name="connsiteY59" fmla="*/ 817200 h 1526976"/>
                <a:gd name="connsiteX60" fmla="*/ 765432 w 1270992"/>
                <a:gd name="connsiteY60" fmla="*/ 837489 h 1526976"/>
                <a:gd name="connsiteX61" fmla="*/ 761914 w 1270992"/>
                <a:gd name="connsiteY61" fmla="*/ 837489 h 1526976"/>
                <a:gd name="connsiteX62" fmla="*/ 719676 w 1270992"/>
                <a:gd name="connsiteY62" fmla="*/ 879726 h 1526976"/>
                <a:gd name="connsiteX63" fmla="*/ 719676 w 1270992"/>
                <a:gd name="connsiteY63" fmla="*/ 922041 h 1526976"/>
                <a:gd name="connsiteX64" fmla="*/ 682544 w 1270992"/>
                <a:gd name="connsiteY64" fmla="*/ 922041 h 1526976"/>
                <a:gd name="connsiteX65" fmla="*/ 682544 w 1270992"/>
                <a:gd name="connsiteY65" fmla="*/ 879726 h 1526976"/>
                <a:gd name="connsiteX66" fmla="*/ 640306 w 1270992"/>
                <a:gd name="connsiteY66" fmla="*/ 837489 h 1526976"/>
                <a:gd name="connsiteX67" fmla="*/ 636785 w 1270992"/>
                <a:gd name="connsiteY67" fmla="*/ 837489 h 1526976"/>
                <a:gd name="connsiteX68" fmla="*/ 261295 w 1270992"/>
                <a:gd name="connsiteY68" fmla="*/ 1431986 h 1526976"/>
                <a:gd name="connsiteX69" fmla="*/ 86707 w 1270992"/>
                <a:gd name="connsiteY69" fmla="*/ 1431986 h 1526976"/>
                <a:gd name="connsiteX70" fmla="*/ 86707 w 1270992"/>
                <a:gd name="connsiteY70" fmla="*/ 1297534 h 1526976"/>
                <a:gd name="connsiteX71" fmla="*/ 261289 w 1270992"/>
                <a:gd name="connsiteY71" fmla="*/ 1297534 h 1526976"/>
                <a:gd name="connsiteX72" fmla="*/ 261289 w 1270992"/>
                <a:gd name="connsiteY72" fmla="*/ 1431986 h 1526976"/>
                <a:gd name="connsiteX73" fmla="*/ 261295 w 1270992"/>
                <a:gd name="connsiteY73" fmla="*/ 1431986 h 1526976"/>
                <a:gd name="connsiteX74" fmla="*/ 701108 w 1270992"/>
                <a:gd name="connsiteY74" fmla="*/ 1441758 h 1526976"/>
                <a:gd name="connsiteX75" fmla="*/ 624114 w 1270992"/>
                <a:gd name="connsiteY75" fmla="*/ 1364763 h 1526976"/>
                <a:gd name="connsiteX76" fmla="*/ 701108 w 1270992"/>
                <a:gd name="connsiteY76" fmla="*/ 1287768 h 1526976"/>
                <a:gd name="connsiteX77" fmla="*/ 778103 w 1270992"/>
                <a:gd name="connsiteY77" fmla="*/ 1364763 h 1526976"/>
                <a:gd name="connsiteX78" fmla="*/ 701108 w 1270992"/>
                <a:gd name="connsiteY78" fmla="*/ 1441758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270992" h="1526976">
                  <a:moveTo>
                    <a:pt x="743346" y="1208934"/>
                  </a:moveTo>
                  <a:lnTo>
                    <a:pt x="743346" y="1131841"/>
                  </a:lnTo>
                  <a:lnTo>
                    <a:pt x="1228222" y="1131841"/>
                  </a:lnTo>
                  <a:cubicBezTo>
                    <a:pt x="1251546" y="1131841"/>
                    <a:pt x="1270459" y="1112931"/>
                    <a:pt x="1270459" y="1089604"/>
                  </a:cubicBezTo>
                  <a:cubicBezTo>
                    <a:pt x="1270459" y="1066276"/>
                    <a:pt x="1251546" y="1047366"/>
                    <a:pt x="1228222" y="1047366"/>
                  </a:cubicBezTo>
                  <a:lnTo>
                    <a:pt x="743346" y="1047366"/>
                  </a:lnTo>
                  <a:lnTo>
                    <a:pt x="743346" y="1006522"/>
                  </a:lnTo>
                  <a:lnTo>
                    <a:pt x="761914" y="1006522"/>
                  </a:lnTo>
                  <a:cubicBezTo>
                    <a:pt x="785238" y="1006522"/>
                    <a:pt x="804151" y="987612"/>
                    <a:pt x="804151" y="964284"/>
                  </a:cubicBezTo>
                  <a:lnTo>
                    <a:pt x="804151" y="921966"/>
                  </a:lnTo>
                  <a:lnTo>
                    <a:pt x="807669" y="921966"/>
                  </a:lnTo>
                  <a:cubicBezTo>
                    <a:pt x="830994" y="921966"/>
                    <a:pt x="849907" y="903056"/>
                    <a:pt x="849907" y="879729"/>
                  </a:cubicBezTo>
                  <a:lnTo>
                    <a:pt x="849907" y="774966"/>
                  </a:lnTo>
                  <a:lnTo>
                    <a:pt x="849907" y="705856"/>
                  </a:lnTo>
                  <a:cubicBezTo>
                    <a:pt x="849907" y="682529"/>
                    <a:pt x="830994" y="663619"/>
                    <a:pt x="807669" y="663619"/>
                  </a:cubicBezTo>
                  <a:cubicBezTo>
                    <a:pt x="784345" y="663619"/>
                    <a:pt x="765432" y="682529"/>
                    <a:pt x="765432" y="705856"/>
                  </a:cubicBezTo>
                  <a:lnTo>
                    <a:pt x="765432" y="732729"/>
                  </a:lnTo>
                  <a:lnTo>
                    <a:pt x="636785" y="732729"/>
                  </a:lnTo>
                  <a:lnTo>
                    <a:pt x="636785" y="705856"/>
                  </a:lnTo>
                  <a:cubicBezTo>
                    <a:pt x="636785" y="687640"/>
                    <a:pt x="625102" y="671471"/>
                    <a:pt x="607805" y="665750"/>
                  </a:cubicBezTo>
                  <a:cubicBezTo>
                    <a:pt x="485965" y="625468"/>
                    <a:pt x="404104" y="512127"/>
                    <a:pt x="404104" y="383712"/>
                  </a:cubicBezTo>
                  <a:cubicBezTo>
                    <a:pt x="404107" y="219944"/>
                    <a:pt x="537344" y="86707"/>
                    <a:pt x="701108" y="86707"/>
                  </a:cubicBezTo>
                  <a:cubicBezTo>
                    <a:pt x="864873" y="86707"/>
                    <a:pt x="998110" y="219941"/>
                    <a:pt x="998110" y="383709"/>
                  </a:cubicBezTo>
                  <a:cubicBezTo>
                    <a:pt x="998110" y="454616"/>
                    <a:pt x="972717" y="523259"/>
                    <a:pt x="926604" y="576986"/>
                  </a:cubicBezTo>
                  <a:cubicBezTo>
                    <a:pt x="911412" y="594687"/>
                    <a:pt x="913448" y="621352"/>
                    <a:pt x="931149" y="636547"/>
                  </a:cubicBezTo>
                  <a:cubicBezTo>
                    <a:pt x="948851" y="651739"/>
                    <a:pt x="975521" y="649700"/>
                    <a:pt x="990713" y="632002"/>
                  </a:cubicBezTo>
                  <a:cubicBezTo>
                    <a:pt x="1049956" y="562969"/>
                    <a:pt x="1082585" y="474789"/>
                    <a:pt x="1082585" y="383709"/>
                  </a:cubicBezTo>
                  <a:cubicBezTo>
                    <a:pt x="1082588" y="173364"/>
                    <a:pt x="911459" y="2232"/>
                    <a:pt x="701108" y="2232"/>
                  </a:cubicBezTo>
                  <a:cubicBezTo>
                    <a:pt x="490758" y="2232"/>
                    <a:pt x="319632" y="173364"/>
                    <a:pt x="319632" y="383709"/>
                  </a:cubicBezTo>
                  <a:cubicBezTo>
                    <a:pt x="319632" y="538237"/>
                    <a:pt x="411938" y="675775"/>
                    <a:pt x="552307" y="735065"/>
                  </a:cubicBezTo>
                  <a:lnTo>
                    <a:pt x="552307" y="774963"/>
                  </a:lnTo>
                  <a:lnTo>
                    <a:pt x="552307" y="879726"/>
                  </a:lnTo>
                  <a:cubicBezTo>
                    <a:pt x="552307" y="903053"/>
                    <a:pt x="571217" y="921963"/>
                    <a:pt x="594545" y="921963"/>
                  </a:cubicBezTo>
                  <a:lnTo>
                    <a:pt x="598066" y="921963"/>
                  </a:lnTo>
                  <a:lnTo>
                    <a:pt x="598066" y="964278"/>
                  </a:lnTo>
                  <a:cubicBezTo>
                    <a:pt x="598066" y="987606"/>
                    <a:pt x="616976" y="1006516"/>
                    <a:pt x="640303" y="1006516"/>
                  </a:cubicBezTo>
                  <a:lnTo>
                    <a:pt x="658868" y="1006516"/>
                  </a:lnTo>
                  <a:lnTo>
                    <a:pt x="658868" y="1047360"/>
                  </a:lnTo>
                  <a:lnTo>
                    <a:pt x="174001" y="1047360"/>
                  </a:lnTo>
                  <a:cubicBezTo>
                    <a:pt x="150674" y="1047360"/>
                    <a:pt x="131763" y="1066270"/>
                    <a:pt x="131763" y="1089598"/>
                  </a:cubicBezTo>
                  <a:lnTo>
                    <a:pt x="131763" y="1213053"/>
                  </a:lnTo>
                  <a:lnTo>
                    <a:pt x="44470" y="1213053"/>
                  </a:lnTo>
                  <a:cubicBezTo>
                    <a:pt x="21143" y="1213053"/>
                    <a:pt x="2232" y="1231964"/>
                    <a:pt x="2232" y="1255291"/>
                  </a:cubicBezTo>
                  <a:lnTo>
                    <a:pt x="2232" y="1474223"/>
                  </a:lnTo>
                  <a:cubicBezTo>
                    <a:pt x="2232" y="1497550"/>
                    <a:pt x="21143" y="1516460"/>
                    <a:pt x="44470" y="1516460"/>
                  </a:cubicBezTo>
                  <a:lnTo>
                    <a:pt x="303529" y="1516460"/>
                  </a:lnTo>
                  <a:cubicBezTo>
                    <a:pt x="326856" y="1516460"/>
                    <a:pt x="345766" y="1497550"/>
                    <a:pt x="345766" y="1474223"/>
                  </a:cubicBezTo>
                  <a:lnTo>
                    <a:pt x="345766" y="1255294"/>
                  </a:lnTo>
                  <a:cubicBezTo>
                    <a:pt x="345766" y="1231967"/>
                    <a:pt x="326856" y="1213056"/>
                    <a:pt x="303529" y="1213056"/>
                  </a:cubicBezTo>
                  <a:lnTo>
                    <a:pt x="216238" y="1213056"/>
                  </a:lnTo>
                  <a:lnTo>
                    <a:pt x="216238" y="1131838"/>
                  </a:lnTo>
                  <a:lnTo>
                    <a:pt x="658871" y="1131838"/>
                  </a:lnTo>
                  <a:lnTo>
                    <a:pt x="658871" y="1208931"/>
                  </a:lnTo>
                  <a:cubicBezTo>
                    <a:pt x="590258" y="1227549"/>
                    <a:pt x="539639" y="1290340"/>
                    <a:pt x="539639" y="1364760"/>
                  </a:cubicBezTo>
                  <a:cubicBezTo>
                    <a:pt x="539636" y="1453795"/>
                    <a:pt x="612071" y="1526232"/>
                    <a:pt x="701108" y="1526232"/>
                  </a:cubicBezTo>
                  <a:cubicBezTo>
                    <a:pt x="790140" y="1526232"/>
                    <a:pt x="862581" y="1453798"/>
                    <a:pt x="862581" y="1364760"/>
                  </a:cubicBezTo>
                  <a:cubicBezTo>
                    <a:pt x="862581" y="1290337"/>
                    <a:pt x="811959" y="1227552"/>
                    <a:pt x="743346" y="1208934"/>
                  </a:cubicBezTo>
                  <a:close/>
                  <a:moveTo>
                    <a:pt x="636785" y="837489"/>
                  </a:moveTo>
                  <a:lnTo>
                    <a:pt x="636785" y="817200"/>
                  </a:lnTo>
                  <a:lnTo>
                    <a:pt x="765432" y="817200"/>
                  </a:lnTo>
                  <a:lnTo>
                    <a:pt x="765432" y="837489"/>
                  </a:lnTo>
                  <a:lnTo>
                    <a:pt x="761914" y="837489"/>
                  </a:lnTo>
                  <a:cubicBezTo>
                    <a:pt x="738589" y="837489"/>
                    <a:pt x="719676" y="856399"/>
                    <a:pt x="719676" y="879726"/>
                  </a:cubicBezTo>
                  <a:lnTo>
                    <a:pt x="719676" y="922041"/>
                  </a:lnTo>
                  <a:lnTo>
                    <a:pt x="682544" y="922041"/>
                  </a:lnTo>
                  <a:lnTo>
                    <a:pt x="682544" y="879726"/>
                  </a:lnTo>
                  <a:cubicBezTo>
                    <a:pt x="682544" y="856399"/>
                    <a:pt x="663634" y="837489"/>
                    <a:pt x="640306" y="837489"/>
                  </a:cubicBezTo>
                  <a:lnTo>
                    <a:pt x="636785" y="837489"/>
                  </a:lnTo>
                  <a:close/>
                  <a:moveTo>
                    <a:pt x="261295" y="1431986"/>
                  </a:moveTo>
                  <a:lnTo>
                    <a:pt x="86707" y="1431986"/>
                  </a:lnTo>
                  <a:lnTo>
                    <a:pt x="86707" y="1297534"/>
                  </a:lnTo>
                  <a:lnTo>
                    <a:pt x="261289" y="1297534"/>
                  </a:lnTo>
                  <a:lnTo>
                    <a:pt x="261289" y="1431986"/>
                  </a:lnTo>
                  <a:lnTo>
                    <a:pt x="261295" y="1431986"/>
                  </a:lnTo>
                  <a:close/>
                  <a:moveTo>
                    <a:pt x="701108" y="1441758"/>
                  </a:moveTo>
                  <a:cubicBezTo>
                    <a:pt x="658654" y="1441758"/>
                    <a:pt x="624114" y="1407221"/>
                    <a:pt x="624114" y="1364763"/>
                  </a:cubicBezTo>
                  <a:cubicBezTo>
                    <a:pt x="624114" y="1322305"/>
                    <a:pt x="658657" y="1287768"/>
                    <a:pt x="701108" y="1287768"/>
                  </a:cubicBezTo>
                  <a:cubicBezTo>
                    <a:pt x="743563" y="1287768"/>
                    <a:pt x="778103" y="1322311"/>
                    <a:pt x="778103" y="1364763"/>
                  </a:cubicBezTo>
                  <a:cubicBezTo>
                    <a:pt x="778103" y="1407215"/>
                    <a:pt x="743563" y="1441758"/>
                    <a:pt x="701108" y="1441758"/>
                  </a:cubicBezTo>
                  <a:close/>
                </a:path>
              </a:pathLst>
            </a:custGeom>
            <a:grpFill/>
            <a:ln w="9525" cap="flat">
              <a:solidFill>
                <a:srgbClr val="000000">
                  <a:alpha val="0"/>
                </a:srgbClr>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6" name="PA-任意多边形: 形状 2915"/>
            <p:cNvSpPr/>
            <p:nvPr>
              <p:custDataLst>
                <p:tags r:id="rId4"/>
              </p:custDataLst>
            </p:nvPr>
          </p:nvSpPr>
          <p:spPr>
            <a:xfrm>
              <a:off x="23975110" y="16734344"/>
              <a:ext cx="345281" cy="306586"/>
            </a:xfrm>
            <a:custGeom>
              <a:avLst/>
              <a:gdLst>
                <a:gd name="connsiteX0" fmla="*/ 303529 w 345281"/>
                <a:gd name="connsiteY0" fmla="*/ 2232 h 306585"/>
                <a:gd name="connsiteX1" fmla="*/ 44470 w 345281"/>
                <a:gd name="connsiteY1" fmla="*/ 2232 h 306585"/>
                <a:gd name="connsiteX2" fmla="*/ 2232 w 345281"/>
                <a:gd name="connsiteY2" fmla="*/ 44470 h 306585"/>
                <a:gd name="connsiteX3" fmla="*/ 2232 w 345281"/>
                <a:gd name="connsiteY3" fmla="*/ 263399 h 306585"/>
                <a:gd name="connsiteX4" fmla="*/ 44470 w 345281"/>
                <a:gd name="connsiteY4" fmla="*/ 305636 h 306585"/>
                <a:gd name="connsiteX5" fmla="*/ 303529 w 345281"/>
                <a:gd name="connsiteY5" fmla="*/ 305636 h 306585"/>
                <a:gd name="connsiteX6" fmla="*/ 345766 w 345281"/>
                <a:gd name="connsiteY6" fmla="*/ 263399 h 306585"/>
                <a:gd name="connsiteX7" fmla="*/ 345766 w 345281"/>
                <a:gd name="connsiteY7" fmla="*/ 44470 h 306585"/>
                <a:gd name="connsiteX8" fmla="*/ 303529 w 345281"/>
                <a:gd name="connsiteY8" fmla="*/ 2232 h 306585"/>
                <a:gd name="connsiteX9" fmla="*/ 261292 w 345281"/>
                <a:gd name="connsiteY9" fmla="*/ 221159 h 306585"/>
                <a:gd name="connsiteX10" fmla="*/ 86710 w 345281"/>
                <a:gd name="connsiteY10" fmla="*/ 221159 h 306585"/>
                <a:gd name="connsiteX11" fmla="*/ 86710 w 345281"/>
                <a:gd name="connsiteY11" fmla="*/ 86707 h 306585"/>
                <a:gd name="connsiteX12" fmla="*/ 261292 w 345281"/>
                <a:gd name="connsiteY12" fmla="*/ 86707 h 306585"/>
                <a:gd name="connsiteX13" fmla="*/ 261292 w 345281"/>
                <a:gd name="connsiteY13" fmla="*/ 221159 h 306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5281" h="306585">
                  <a:moveTo>
                    <a:pt x="303529" y="2232"/>
                  </a:moveTo>
                  <a:lnTo>
                    <a:pt x="44470" y="2232"/>
                  </a:lnTo>
                  <a:cubicBezTo>
                    <a:pt x="21146" y="2232"/>
                    <a:pt x="2232" y="21143"/>
                    <a:pt x="2232" y="44470"/>
                  </a:cubicBezTo>
                  <a:lnTo>
                    <a:pt x="2232" y="263399"/>
                  </a:lnTo>
                  <a:cubicBezTo>
                    <a:pt x="2232" y="286726"/>
                    <a:pt x="21146" y="305636"/>
                    <a:pt x="44470" y="305636"/>
                  </a:cubicBezTo>
                  <a:lnTo>
                    <a:pt x="303529" y="305636"/>
                  </a:lnTo>
                  <a:cubicBezTo>
                    <a:pt x="326853" y="305636"/>
                    <a:pt x="345766" y="286726"/>
                    <a:pt x="345766" y="263399"/>
                  </a:cubicBezTo>
                  <a:lnTo>
                    <a:pt x="345766" y="44470"/>
                  </a:lnTo>
                  <a:cubicBezTo>
                    <a:pt x="345769" y="21143"/>
                    <a:pt x="326859" y="2232"/>
                    <a:pt x="303529" y="2232"/>
                  </a:cubicBezTo>
                  <a:close/>
                  <a:moveTo>
                    <a:pt x="261292" y="221159"/>
                  </a:moveTo>
                  <a:lnTo>
                    <a:pt x="86710" y="221159"/>
                  </a:lnTo>
                  <a:lnTo>
                    <a:pt x="86710" y="86707"/>
                  </a:lnTo>
                  <a:lnTo>
                    <a:pt x="261292" y="86707"/>
                  </a:lnTo>
                  <a:lnTo>
                    <a:pt x="261292" y="221159"/>
                  </a:lnTo>
                  <a:close/>
                </a:path>
              </a:pathLst>
            </a:custGeom>
            <a:grpFill/>
            <a:ln w="9525" cap="flat">
              <a:solidFill>
                <a:srgbClr val="000000">
                  <a:alpha val="0"/>
                </a:srgbClr>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7" name="icon_2"/>
          <p:cNvGrpSpPr>
            <a:grpSpLocks noChangeAspect="1"/>
          </p:cNvGrpSpPr>
          <p:nvPr>
            <p:custDataLst>
              <p:tags r:id="rId5"/>
            </p:custDataLst>
          </p:nvPr>
        </p:nvGrpSpPr>
        <p:grpSpPr>
          <a:xfrm>
            <a:off x="1010285" y="1965344"/>
            <a:ext cx="406400" cy="406362"/>
            <a:chOff x="6093773" y="3522017"/>
            <a:chExt cx="1526977" cy="1526834"/>
          </a:xfrm>
          <a:solidFill>
            <a:schemeClr val="accent1"/>
          </a:solidFill>
        </p:grpSpPr>
        <p:sp>
          <p:nvSpPr>
            <p:cNvPr id="18" name="PA-任意多边形: 形状 835"/>
            <p:cNvSpPr/>
            <p:nvPr>
              <p:custDataLst>
                <p:tags r:id="rId6"/>
              </p:custDataLst>
            </p:nvPr>
          </p:nvSpPr>
          <p:spPr>
            <a:xfrm>
              <a:off x="7361745" y="3788003"/>
              <a:ext cx="136922" cy="136922"/>
            </a:xfrm>
            <a:custGeom>
              <a:avLst/>
              <a:gdLst>
                <a:gd name="connsiteX0" fmla="*/ 55572 w 136921"/>
                <a:gd name="connsiteY0" fmla="*/ 135201 h 136921"/>
                <a:gd name="connsiteX1" fmla="*/ 135392 w 136921"/>
                <a:gd name="connsiteY1" fmla="*/ 83195 h 136921"/>
                <a:gd name="connsiteX2" fmla="*/ 74527 w 136921"/>
                <a:gd name="connsiteY2" fmla="*/ 2232 h 136921"/>
                <a:gd name="connsiteX3" fmla="*/ 2232 w 136921"/>
                <a:gd name="connsiteY3" fmla="*/ 64145 h 136921"/>
                <a:gd name="connsiteX4" fmla="*/ 55572 w 136921"/>
                <a:gd name="connsiteY4" fmla="*/ 135201 h 136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921" h="136921">
                  <a:moveTo>
                    <a:pt x="55572" y="135201"/>
                  </a:moveTo>
                  <a:lnTo>
                    <a:pt x="135392" y="83195"/>
                  </a:lnTo>
                  <a:cubicBezTo>
                    <a:pt x="116907" y="54897"/>
                    <a:pt x="96575" y="27852"/>
                    <a:pt x="74527" y="2232"/>
                  </a:cubicBezTo>
                  <a:lnTo>
                    <a:pt x="2232" y="64145"/>
                  </a:lnTo>
                  <a:cubicBezTo>
                    <a:pt x="21565" y="86627"/>
                    <a:pt x="39383" y="110362"/>
                    <a:pt x="55572" y="135201"/>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9" name="PA-任意多边形: 形状 836"/>
            <p:cNvSpPr/>
            <p:nvPr>
              <p:custDataLst>
                <p:tags r:id="rId7"/>
              </p:custDataLst>
            </p:nvPr>
          </p:nvSpPr>
          <p:spPr>
            <a:xfrm>
              <a:off x="6855776" y="3522017"/>
              <a:ext cx="508992" cy="267891"/>
            </a:xfrm>
            <a:custGeom>
              <a:avLst/>
              <a:gdLst>
                <a:gd name="connsiteX0" fmla="*/ 509391 w 508992"/>
                <a:gd name="connsiteY0" fmla="*/ 195543 h 267890"/>
                <a:gd name="connsiteX1" fmla="*/ 2232 w 508992"/>
                <a:gd name="connsiteY1" fmla="*/ 2233 h 267890"/>
                <a:gd name="connsiteX2" fmla="*/ 2232 w 508992"/>
                <a:gd name="connsiteY2" fmla="*/ 97483 h 267890"/>
                <a:gd name="connsiteX3" fmla="*/ 445955 w 508992"/>
                <a:gd name="connsiteY3" fmla="*/ 266599 h 267890"/>
                <a:gd name="connsiteX4" fmla="*/ 509391 w 508992"/>
                <a:gd name="connsiteY4" fmla="*/ 195543 h 267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992" h="267890">
                  <a:moveTo>
                    <a:pt x="509391" y="195543"/>
                  </a:moveTo>
                  <a:cubicBezTo>
                    <a:pt x="369871" y="70920"/>
                    <a:pt x="189309" y="2096"/>
                    <a:pt x="2232" y="2233"/>
                  </a:cubicBezTo>
                  <a:lnTo>
                    <a:pt x="2232" y="97483"/>
                  </a:lnTo>
                  <a:cubicBezTo>
                    <a:pt x="165905" y="97375"/>
                    <a:pt x="323874" y="157582"/>
                    <a:pt x="445955" y="266599"/>
                  </a:cubicBezTo>
                  <a:lnTo>
                    <a:pt x="509391" y="195543"/>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0" name="PA-任意多边形: 形状 837"/>
            <p:cNvSpPr/>
            <p:nvPr>
              <p:custDataLst>
                <p:tags r:id="rId8"/>
              </p:custDataLst>
            </p:nvPr>
          </p:nvSpPr>
          <p:spPr>
            <a:xfrm>
              <a:off x="7458423" y="3957548"/>
              <a:ext cx="125016" cy="125016"/>
            </a:xfrm>
            <a:custGeom>
              <a:avLst/>
              <a:gdLst>
                <a:gd name="connsiteX0" fmla="*/ 34856 w 125015"/>
                <a:gd name="connsiteY0" fmla="*/ 125676 h 125015"/>
                <a:gd name="connsiteX1" fmla="*/ 125629 w 125015"/>
                <a:gd name="connsiteY1" fmla="*/ 96768 h 125015"/>
                <a:gd name="connsiteX2" fmla="*/ 88291 w 125015"/>
                <a:gd name="connsiteY2" fmla="*/ 2232 h 125015"/>
                <a:gd name="connsiteX3" fmla="*/ 2232 w 125015"/>
                <a:gd name="connsiteY3" fmla="*/ 42952 h 125015"/>
                <a:gd name="connsiteX4" fmla="*/ 34856 w 125015"/>
                <a:gd name="connsiteY4" fmla="*/ 125676 h 125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015" h="125015">
                  <a:moveTo>
                    <a:pt x="34856" y="125676"/>
                  </a:moveTo>
                  <a:lnTo>
                    <a:pt x="125629" y="96768"/>
                  </a:lnTo>
                  <a:cubicBezTo>
                    <a:pt x="115303" y="64460"/>
                    <a:pt x="102828" y="32876"/>
                    <a:pt x="88291" y="2232"/>
                  </a:cubicBezTo>
                  <a:lnTo>
                    <a:pt x="2232" y="42952"/>
                  </a:lnTo>
                  <a:cubicBezTo>
                    <a:pt x="14945" y="69765"/>
                    <a:pt x="25845" y="97402"/>
                    <a:pt x="34856" y="125676"/>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1" name="PA-任意多边形: 形状 838"/>
            <p:cNvSpPr/>
            <p:nvPr>
              <p:custDataLst>
                <p:tags r:id="rId9"/>
              </p:custDataLst>
            </p:nvPr>
          </p:nvSpPr>
          <p:spPr>
            <a:xfrm>
              <a:off x="6093773" y="3765953"/>
              <a:ext cx="1526977" cy="1282898"/>
            </a:xfrm>
            <a:custGeom>
              <a:avLst/>
              <a:gdLst>
                <a:gd name="connsiteX0" fmla="*/ 1514615 w 1526976"/>
                <a:gd name="connsiteY0" fmla="*/ 386947 h 1282898"/>
                <a:gd name="connsiteX1" fmla="*/ 1420842 w 1526976"/>
                <a:gd name="connsiteY1" fmla="*/ 403521 h 1282898"/>
                <a:gd name="connsiteX2" fmla="*/ 880095 w 1526976"/>
                <a:gd name="connsiteY2" fmla="*/ 1175986 h 1282898"/>
                <a:gd name="connsiteX3" fmla="*/ 107630 w 1526976"/>
                <a:gd name="connsiteY3" fmla="*/ 635240 h 1282898"/>
                <a:gd name="connsiteX4" fmla="*/ 97486 w 1526976"/>
                <a:gd name="connsiteY4" fmla="*/ 520297 h 1282898"/>
                <a:gd name="connsiteX5" fmla="*/ 275270 w 1526976"/>
                <a:gd name="connsiteY5" fmla="*/ 66955 h 1282898"/>
                <a:gd name="connsiteX6" fmla="*/ 205452 w 1526976"/>
                <a:gd name="connsiteY6" fmla="*/ 2232 h 1282898"/>
                <a:gd name="connsiteX7" fmla="*/ 246159 w 1526976"/>
                <a:gd name="connsiteY7" fmla="*/ 1079093 h 1282898"/>
                <a:gd name="connsiteX8" fmla="*/ 1323020 w 1526976"/>
                <a:gd name="connsiteY8" fmla="*/ 1038386 h 1282898"/>
                <a:gd name="connsiteX9" fmla="*/ 1526236 w 1526976"/>
                <a:gd name="connsiteY9" fmla="*/ 520297 h 1282898"/>
                <a:gd name="connsiteX10" fmla="*/ 1514615 w 1526976"/>
                <a:gd name="connsiteY10" fmla="*/ 386947 h 128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6976" h="1282898">
                  <a:moveTo>
                    <a:pt x="1514615" y="386947"/>
                  </a:moveTo>
                  <a:lnTo>
                    <a:pt x="1420842" y="403521"/>
                  </a:lnTo>
                  <a:cubicBezTo>
                    <a:pt x="1484829" y="766155"/>
                    <a:pt x="1242727" y="1111999"/>
                    <a:pt x="880095" y="1175986"/>
                  </a:cubicBezTo>
                  <a:cubicBezTo>
                    <a:pt x="517464" y="1239973"/>
                    <a:pt x="171617" y="997875"/>
                    <a:pt x="107630" y="635240"/>
                  </a:cubicBezTo>
                  <a:cubicBezTo>
                    <a:pt x="100933" y="597292"/>
                    <a:pt x="97539" y="558832"/>
                    <a:pt x="97486" y="520297"/>
                  </a:cubicBezTo>
                  <a:cubicBezTo>
                    <a:pt x="97283" y="352136"/>
                    <a:pt x="160809" y="190149"/>
                    <a:pt x="275270" y="66955"/>
                  </a:cubicBezTo>
                  <a:lnTo>
                    <a:pt x="205452" y="2232"/>
                  </a:lnTo>
                  <a:cubicBezTo>
                    <a:pt x="-80674" y="310839"/>
                    <a:pt x="-62451" y="792968"/>
                    <a:pt x="246159" y="1079093"/>
                  </a:cubicBezTo>
                  <a:cubicBezTo>
                    <a:pt x="554769" y="1365218"/>
                    <a:pt x="1036895" y="1346996"/>
                    <a:pt x="1323020" y="1038386"/>
                  </a:cubicBezTo>
                  <a:cubicBezTo>
                    <a:pt x="1453655" y="897487"/>
                    <a:pt x="1526239" y="712437"/>
                    <a:pt x="1526236" y="520297"/>
                  </a:cubicBezTo>
                  <a:cubicBezTo>
                    <a:pt x="1526245" y="475595"/>
                    <a:pt x="1522357" y="430977"/>
                    <a:pt x="1514615" y="386947"/>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 name="PA-任意多边形: 形状 839"/>
            <p:cNvSpPr/>
            <p:nvPr>
              <p:custDataLst>
                <p:tags r:id="rId10"/>
              </p:custDataLst>
            </p:nvPr>
          </p:nvSpPr>
          <p:spPr>
            <a:xfrm>
              <a:off x="6284277" y="3712518"/>
              <a:ext cx="1145977" cy="1145977"/>
            </a:xfrm>
            <a:custGeom>
              <a:avLst/>
              <a:gdLst>
                <a:gd name="connsiteX0" fmla="*/ 573732 w 1145976"/>
                <a:gd name="connsiteY0" fmla="*/ 1145232 h 1145976"/>
                <a:gd name="connsiteX1" fmla="*/ 1145232 w 1145976"/>
                <a:gd name="connsiteY1" fmla="*/ 573732 h 1145976"/>
                <a:gd name="connsiteX2" fmla="*/ 573732 w 1145976"/>
                <a:gd name="connsiteY2" fmla="*/ 2232 h 1145976"/>
                <a:gd name="connsiteX3" fmla="*/ 573732 w 1145976"/>
                <a:gd name="connsiteY3" fmla="*/ 97482 h 1145976"/>
                <a:gd name="connsiteX4" fmla="*/ 1049982 w 1145976"/>
                <a:gd name="connsiteY4" fmla="*/ 573732 h 1145976"/>
                <a:gd name="connsiteX5" fmla="*/ 573732 w 1145976"/>
                <a:gd name="connsiteY5" fmla="*/ 1049982 h 1145976"/>
                <a:gd name="connsiteX6" fmla="*/ 97482 w 1145976"/>
                <a:gd name="connsiteY6" fmla="*/ 573732 h 1145976"/>
                <a:gd name="connsiteX7" fmla="*/ 2232 w 1145976"/>
                <a:gd name="connsiteY7" fmla="*/ 573732 h 1145976"/>
                <a:gd name="connsiteX8" fmla="*/ 573732 w 1145976"/>
                <a:gd name="connsiteY8" fmla="*/ 1145232 h 11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976" h="1145976">
                  <a:moveTo>
                    <a:pt x="573732" y="1145232"/>
                  </a:moveTo>
                  <a:cubicBezTo>
                    <a:pt x="889364" y="1145232"/>
                    <a:pt x="1145232" y="889364"/>
                    <a:pt x="1145232" y="573732"/>
                  </a:cubicBezTo>
                  <a:cubicBezTo>
                    <a:pt x="1145232" y="258101"/>
                    <a:pt x="889364" y="2232"/>
                    <a:pt x="573732" y="2232"/>
                  </a:cubicBezTo>
                  <a:lnTo>
                    <a:pt x="573732" y="97482"/>
                  </a:lnTo>
                  <a:cubicBezTo>
                    <a:pt x="836759" y="97482"/>
                    <a:pt x="1049982" y="310706"/>
                    <a:pt x="1049982" y="573732"/>
                  </a:cubicBezTo>
                  <a:cubicBezTo>
                    <a:pt x="1049982" y="836759"/>
                    <a:pt x="836759" y="1049982"/>
                    <a:pt x="573732" y="1049982"/>
                  </a:cubicBezTo>
                  <a:cubicBezTo>
                    <a:pt x="310706" y="1049982"/>
                    <a:pt x="97482" y="836759"/>
                    <a:pt x="97482" y="573732"/>
                  </a:cubicBezTo>
                  <a:lnTo>
                    <a:pt x="2232" y="573732"/>
                  </a:lnTo>
                  <a:cubicBezTo>
                    <a:pt x="2575" y="889221"/>
                    <a:pt x="258244" y="1144890"/>
                    <a:pt x="573732" y="1145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3" name="PA-任意多边形: 形状 840"/>
            <p:cNvSpPr/>
            <p:nvPr>
              <p:custDataLst>
                <p:tags r:id="rId11"/>
              </p:custDataLst>
            </p:nvPr>
          </p:nvSpPr>
          <p:spPr>
            <a:xfrm>
              <a:off x="6589368" y="3903018"/>
              <a:ext cx="651867" cy="764977"/>
            </a:xfrm>
            <a:custGeom>
              <a:avLst/>
              <a:gdLst>
                <a:gd name="connsiteX0" fmla="*/ 541011 w 651867"/>
                <a:gd name="connsiteY0" fmla="*/ 649456 h 764976"/>
                <a:gd name="connsiteX1" fmla="*/ 649644 w 651867"/>
                <a:gd name="connsiteY1" fmla="*/ 383232 h 764976"/>
                <a:gd name="connsiteX2" fmla="*/ 268644 w 651867"/>
                <a:gd name="connsiteY2" fmla="*/ 2232 h 764976"/>
                <a:gd name="connsiteX3" fmla="*/ 268644 w 651867"/>
                <a:gd name="connsiteY3" fmla="*/ 97482 h 764976"/>
                <a:gd name="connsiteX4" fmla="*/ 554673 w 651867"/>
                <a:gd name="connsiteY4" fmla="*/ 382953 h 764976"/>
                <a:gd name="connsiteX5" fmla="*/ 269203 w 651867"/>
                <a:gd name="connsiteY5" fmla="*/ 668982 h 764976"/>
                <a:gd name="connsiteX6" fmla="*/ 68907 w 651867"/>
                <a:gd name="connsiteY6" fmla="*/ 587306 h 764976"/>
                <a:gd name="connsiteX7" fmla="*/ 2232 w 651867"/>
                <a:gd name="connsiteY7" fmla="*/ 655409 h 764976"/>
                <a:gd name="connsiteX8" fmla="*/ 541011 w 651867"/>
                <a:gd name="connsiteY8" fmla="*/ 649456 h 764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1867" h="764976">
                  <a:moveTo>
                    <a:pt x="541011" y="649456"/>
                  </a:moveTo>
                  <a:cubicBezTo>
                    <a:pt x="610603" y="578310"/>
                    <a:pt x="649593" y="482757"/>
                    <a:pt x="649644" y="383232"/>
                  </a:cubicBezTo>
                  <a:cubicBezTo>
                    <a:pt x="649409" y="172909"/>
                    <a:pt x="478968" y="2468"/>
                    <a:pt x="268644" y="2232"/>
                  </a:cubicBezTo>
                  <a:lnTo>
                    <a:pt x="268644" y="97482"/>
                  </a:lnTo>
                  <a:cubicBezTo>
                    <a:pt x="426458" y="97328"/>
                    <a:pt x="554519" y="225138"/>
                    <a:pt x="554673" y="382953"/>
                  </a:cubicBezTo>
                  <a:cubicBezTo>
                    <a:pt x="554828" y="540767"/>
                    <a:pt x="427018" y="668828"/>
                    <a:pt x="269203" y="668982"/>
                  </a:cubicBezTo>
                  <a:cubicBezTo>
                    <a:pt x="194313" y="669057"/>
                    <a:pt x="122390" y="639726"/>
                    <a:pt x="68907" y="587306"/>
                  </a:cubicBezTo>
                  <a:lnTo>
                    <a:pt x="2232" y="655409"/>
                  </a:lnTo>
                  <a:cubicBezTo>
                    <a:pt x="152653" y="802547"/>
                    <a:pt x="393874" y="799880"/>
                    <a:pt x="541011" y="649456"/>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4" name="PA-任意多边形: 形状 841"/>
            <p:cNvSpPr/>
            <p:nvPr>
              <p:custDataLst>
                <p:tags r:id="rId12"/>
              </p:custDataLst>
            </p:nvPr>
          </p:nvSpPr>
          <p:spPr>
            <a:xfrm>
              <a:off x="6855776" y="4093518"/>
              <a:ext cx="193477" cy="383977"/>
            </a:xfrm>
            <a:custGeom>
              <a:avLst/>
              <a:gdLst>
                <a:gd name="connsiteX0" fmla="*/ 192732 w 193476"/>
                <a:gd name="connsiteY0" fmla="*/ 192732 h 383976"/>
                <a:gd name="connsiteX1" fmla="*/ 2232 w 193476"/>
                <a:gd name="connsiteY1" fmla="*/ 2232 h 383976"/>
                <a:gd name="connsiteX2" fmla="*/ 2232 w 193476"/>
                <a:gd name="connsiteY2" fmla="*/ 97482 h 383976"/>
                <a:gd name="connsiteX3" fmla="*/ 97482 w 193476"/>
                <a:gd name="connsiteY3" fmla="*/ 192732 h 383976"/>
                <a:gd name="connsiteX4" fmla="*/ 2232 w 193476"/>
                <a:gd name="connsiteY4" fmla="*/ 287982 h 383976"/>
                <a:gd name="connsiteX5" fmla="*/ 2232 w 193476"/>
                <a:gd name="connsiteY5" fmla="*/ 383232 h 383976"/>
                <a:gd name="connsiteX6" fmla="*/ 192732 w 193476"/>
                <a:gd name="connsiteY6" fmla="*/ 192732 h 383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476" h="383976">
                  <a:moveTo>
                    <a:pt x="192732" y="192732"/>
                  </a:moveTo>
                  <a:cubicBezTo>
                    <a:pt x="192732" y="87523"/>
                    <a:pt x="107442" y="2232"/>
                    <a:pt x="2232" y="2232"/>
                  </a:cubicBezTo>
                  <a:lnTo>
                    <a:pt x="2232" y="97482"/>
                  </a:lnTo>
                  <a:cubicBezTo>
                    <a:pt x="54837" y="97482"/>
                    <a:pt x="97482" y="140128"/>
                    <a:pt x="97482" y="192732"/>
                  </a:cubicBezTo>
                  <a:cubicBezTo>
                    <a:pt x="97482" y="245337"/>
                    <a:pt x="54837" y="287982"/>
                    <a:pt x="2232" y="287982"/>
                  </a:cubicBezTo>
                  <a:lnTo>
                    <a:pt x="2232" y="383232"/>
                  </a:lnTo>
                  <a:cubicBezTo>
                    <a:pt x="107445" y="383232"/>
                    <a:pt x="192732" y="297942"/>
                    <a:pt x="192732" y="1927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5" name="icon_3"/>
          <p:cNvGrpSpPr>
            <a:grpSpLocks noChangeAspect="1"/>
          </p:cNvGrpSpPr>
          <p:nvPr>
            <p:custDataLst>
              <p:tags r:id="rId13"/>
            </p:custDataLst>
          </p:nvPr>
        </p:nvGrpSpPr>
        <p:grpSpPr bwMode="auto">
          <a:xfrm>
            <a:off x="1010285" y="2802890"/>
            <a:ext cx="406400" cy="388457"/>
            <a:chOff x="3387" y="1747"/>
            <a:chExt cx="906" cy="866"/>
          </a:xfrm>
          <a:solidFill>
            <a:schemeClr val="accent1"/>
          </a:solidFill>
        </p:grpSpPr>
        <p:sp>
          <p:nvSpPr>
            <p:cNvPr id="26" name="PA-任意多边形 64"/>
            <p:cNvSpPr>
              <a:spLocks noEditPoints="1"/>
            </p:cNvSpPr>
            <p:nvPr>
              <p:custDataLst>
                <p:tags r:id="rId14"/>
              </p:custDataLst>
            </p:nvPr>
          </p:nvSpPr>
          <p:spPr bwMode="auto">
            <a:xfrm>
              <a:off x="3387" y="1758"/>
              <a:ext cx="906" cy="855"/>
            </a:xfrm>
            <a:custGeom>
              <a:avLst/>
              <a:gdLst>
                <a:gd name="T0" fmla="*/ 327 w 906"/>
                <a:gd name="T1" fmla="*/ 352 h 855"/>
                <a:gd name="T2" fmla="*/ 579 w 906"/>
                <a:gd name="T3" fmla="*/ 352 h 855"/>
                <a:gd name="T4" fmla="*/ 579 w 906"/>
                <a:gd name="T5" fmla="*/ 855 h 855"/>
                <a:gd name="T6" fmla="*/ 327 w 906"/>
                <a:gd name="T7" fmla="*/ 855 h 855"/>
                <a:gd name="T8" fmla="*/ 327 w 906"/>
                <a:gd name="T9" fmla="*/ 352 h 855"/>
                <a:gd name="T10" fmla="*/ 0 w 906"/>
                <a:gd name="T11" fmla="*/ 0 h 855"/>
                <a:gd name="T12" fmla="*/ 252 w 906"/>
                <a:gd name="T13" fmla="*/ 0 h 855"/>
                <a:gd name="T14" fmla="*/ 252 w 906"/>
                <a:gd name="T15" fmla="*/ 855 h 855"/>
                <a:gd name="T16" fmla="*/ 0 w 906"/>
                <a:gd name="T17" fmla="*/ 855 h 855"/>
                <a:gd name="T18" fmla="*/ 0 w 906"/>
                <a:gd name="T19" fmla="*/ 0 h 855"/>
                <a:gd name="T20" fmla="*/ 655 w 906"/>
                <a:gd name="T21" fmla="*/ 553 h 855"/>
                <a:gd name="T22" fmla="*/ 906 w 906"/>
                <a:gd name="T23" fmla="*/ 553 h 855"/>
                <a:gd name="T24" fmla="*/ 906 w 906"/>
                <a:gd name="T25" fmla="*/ 855 h 855"/>
                <a:gd name="T26" fmla="*/ 655 w 906"/>
                <a:gd name="T27" fmla="*/ 855 h 855"/>
                <a:gd name="T28" fmla="*/ 655 w 906"/>
                <a:gd name="T29" fmla="*/ 553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6" h="855">
                  <a:moveTo>
                    <a:pt x="327" y="352"/>
                  </a:moveTo>
                  <a:lnTo>
                    <a:pt x="579" y="352"/>
                  </a:lnTo>
                  <a:lnTo>
                    <a:pt x="579" y="855"/>
                  </a:lnTo>
                  <a:lnTo>
                    <a:pt x="327" y="855"/>
                  </a:lnTo>
                  <a:lnTo>
                    <a:pt x="327" y="352"/>
                  </a:lnTo>
                  <a:close/>
                  <a:moveTo>
                    <a:pt x="0" y="0"/>
                  </a:moveTo>
                  <a:lnTo>
                    <a:pt x="252" y="0"/>
                  </a:lnTo>
                  <a:lnTo>
                    <a:pt x="252" y="855"/>
                  </a:lnTo>
                  <a:lnTo>
                    <a:pt x="0" y="855"/>
                  </a:lnTo>
                  <a:lnTo>
                    <a:pt x="0" y="0"/>
                  </a:lnTo>
                  <a:close/>
                  <a:moveTo>
                    <a:pt x="655" y="553"/>
                  </a:moveTo>
                  <a:lnTo>
                    <a:pt x="906" y="553"/>
                  </a:lnTo>
                  <a:lnTo>
                    <a:pt x="906" y="855"/>
                  </a:lnTo>
                  <a:lnTo>
                    <a:pt x="655" y="855"/>
                  </a:lnTo>
                  <a:lnTo>
                    <a:pt x="655" y="5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27" name="PA-任意多边形 65"/>
            <p:cNvSpPr/>
            <p:nvPr>
              <p:custDataLst>
                <p:tags r:id="rId15"/>
              </p:custDataLst>
            </p:nvPr>
          </p:nvSpPr>
          <p:spPr bwMode="auto">
            <a:xfrm>
              <a:off x="4042" y="1858"/>
              <a:ext cx="251" cy="252"/>
            </a:xfrm>
            <a:custGeom>
              <a:avLst/>
              <a:gdLst>
                <a:gd name="T0" fmla="*/ 251 w 251"/>
                <a:gd name="T1" fmla="*/ 0 h 252"/>
                <a:gd name="T2" fmla="*/ 0 w 251"/>
                <a:gd name="T3" fmla="*/ 252 h 252"/>
                <a:gd name="T4" fmla="*/ 251 w 251"/>
                <a:gd name="T5" fmla="*/ 252 h 252"/>
                <a:gd name="T6" fmla="*/ 251 w 251"/>
                <a:gd name="T7" fmla="*/ 0 h 252"/>
              </a:gdLst>
              <a:ahLst/>
              <a:cxnLst>
                <a:cxn ang="0">
                  <a:pos x="T0" y="T1"/>
                </a:cxn>
                <a:cxn ang="0">
                  <a:pos x="T2" y="T3"/>
                </a:cxn>
                <a:cxn ang="0">
                  <a:pos x="T4" y="T5"/>
                </a:cxn>
                <a:cxn ang="0">
                  <a:pos x="T6" y="T7"/>
                </a:cxn>
              </a:cxnLst>
              <a:rect l="0" t="0" r="r" b="b"/>
              <a:pathLst>
                <a:path w="251" h="252">
                  <a:moveTo>
                    <a:pt x="251" y="0"/>
                  </a:moveTo>
                  <a:lnTo>
                    <a:pt x="0" y="252"/>
                  </a:lnTo>
                  <a:lnTo>
                    <a:pt x="251" y="252"/>
                  </a:lnTo>
                  <a:lnTo>
                    <a:pt x="2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28" name="PA-任意多边形 66"/>
            <p:cNvSpPr/>
            <p:nvPr>
              <p:custDataLst>
                <p:tags r:id="rId16"/>
              </p:custDataLst>
            </p:nvPr>
          </p:nvSpPr>
          <p:spPr bwMode="auto">
            <a:xfrm>
              <a:off x="3930" y="1747"/>
              <a:ext cx="322" cy="322"/>
            </a:xfrm>
            <a:custGeom>
              <a:avLst/>
              <a:gdLst>
                <a:gd name="T0" fmla="*/ 0 w 322"/>
                <a:gd name="T1" fmla="*/ 71 h 322"/>
                <a:gd name="T2" fmla="*/ 71 w 322"/>
                <a:gd name="T3" fmla="*/ 0 h 322"/>
                <a:gd name="T4" fmla="*/ 322 w 322"/>
                <a:gd name="T5" fmla="*/ 251 h 322"/>
                <a:gd name="T6" fmla="*/ 250 w 322"/>
                <a:gd name="T7" fmla="*/ 322 h 322"/>
                <a:gd name="T8" fmla="*/ 0 w 322"/>
                <a:gd name="T9" fmla="*/ 71 h 322"/>
              </a:gdLst>
              <a:ahLst/>
              <a:cxnLst>
                <a:cxn ang="0">
                  <a:pos x="T0" y="T1"/>
                </a:cxn>
                <a:cxn ang="0">
                  <a:pos x="T2" y="T3"/>
                </a:cxn>
                <a:cxn ang="0">
                  <a:pos x="T4" y="T5"/>
                </a:cxn>
                <a:cxn ang="0">
                  <a:pos x="T6" y="T7"/>
                </a:cxn>
                <a:cxn ang="0">
                  <a:pos x="T8" y="T9"/>
                </a:cxn>
              </a:cxnLst>
              <a:rect l="0" t="0" r="r" b="b"/>
              <a:pathLst>
                <a:path w="322" h="322">
                  <a:moveTo>
                    <a:pt x="0" y="71"/>
                  </a:moveTo>
                  <a:lnTo>
                    <a:pt x="71" y="0"/>
                  </a:lnTo>
                  <a:lnTo>
                    <a:pt x="322" y="251"/>
                  </a:lnTo>
                  <a:lnTo>
                    <a:pt x="250" y="322"/>
                  </a:lnTo>
                  <a:lnTo>
                    <a:pt x="0"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grpSp>
      <p:grpSp>
        <p:nvGrpSpPr>
          <p:cNvPr id="11" name="组合 10"/>
          <p:cNvGrpSpPr/>
          <p:nvPr>
            <p:custDataLst>
              <p:tags r:id="rId17"/>
            </p:custDataLst>
          </p:nvPr>
        </p:nvGrpSpPr>
        <p:grpSpPr>
          <a:xfrm>
            <a:off x="3215005" y="909955"/>
            <a:ext cx="4933950" cy="76200"/>
            <a:chOff x="4285" y="1452"/>
            <a:chExt cx="7004" cy="120"/>
          </a:xfrm>
        </p:grpSpPr>
        <p:sp>
          <p:nvSpPr>
            <p:cNvPr id="14" name="矩形 13"/>
            <p:cNvSpPr/>
            <p:nvPr>
              <p:custDataLst>
                <p:tags r:id="rId18"/>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15" name="任意多边形 14"/>
            <p:cNvSpPr/>
            <p:nvPr>
              <p:custDataLst>
                <p:tags r:id="rId19"/>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308" y="572758"/>
            <a:ext cx="4775842"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1559206" y="2421794"/>
            <a:ext cx="8568690" cy="688340"/>
            <a:chOff x="978872" y="1800500"/>
            <a:chExt cx="6427354" cy="516136"/>
          </a:xfrm>
        </p:grpSpPr>
        <p:sp>
          <p:nvSpPr>
            <p:cNvPr id="81" name="Pentagon 3"/>
            <p:cNvSpPr/>
            <p:nvPr/>
          </p:nvSpPr>
          <p:spPr bwMode="auto">
            <a:xfrm>
              <a:off x="978872" y="1800500"/>
              <a:ext cx="6427354" cy="51613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了解需求分析的作用和要求。</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1557948" y="3353169"/>
            <a:ext cx="8561070"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掌握需求分析的方法</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9" name="组合 8"/>
          <p:cNvGrpSpPr/>
          <p:nvPr/>
        </p:nvGrpSpPr>
        <p:grpSpPr>
          <a:xfrm>
            <a:off x="1557948" y="4282004"/>
            <a:ext cx="8561070" cy="685801"/>
            <a:chOff x="978872" y="2570437"/>
            <a:chExt cx="5437064" cy="514351"/>
          </a:xfrm>
        </p:grpSpPr>
        <p:sp>
          <p:nvSpPr>
            <p:cNvPr id="10"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能够</a:t>
              </a:r>
              <a:r>
                <a:rPr lang="zh-CN"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完成系统的需求分析形成需求分析报告</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11"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671292" y="572758"/>
            <a:ext cx="3911746"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章节概述</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 Summary</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0" name="TextBox 35"/>
          <p:cNvSpPr txBox="1">
            <a:spLocks noChangeArrowheads="1"/>
          </p:cNvSpPr>
          <p:nvPr/>
        </p:nvSpPr>
        <p:spPr bwMode="auto">
          <a:xfrm>
            <a:off x="982980" y="2133600"/>
            <a:ext cx="9943465" cy="309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nchor="t">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457200"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围绕数据库设计的技术和方法进行详细讲解，主要讨论基于关系数据库管理系统的关系数据库设计问题。</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020" y="3014345"/>
            <a:ext cx="5852795" cy="829945"/>
          </a:xfrm>
          <a:prstGeom prst="rect">
            <a:avLst/>
          </a:prstGeom>
          <a:noFill/>
        </p:spPr>
        <p:txBody>
          <a:bodyPr wrap="square" lIns="91443" tIns="45720" rIns="91443" bIns="45720"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数据库需求分析</a:t>
            </a:r>
            <a:endParaRPr lang="zh-CN" altLang="en-US"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15415" y="3014345"/>
            <a:ext cx="1734820" cy="829945"/>
          </a:xfrm>
          <a:prstGeom prst="rect">
            <a:avLst/>
          </a:prstGeom>
          <a:noFill/>
        </p:spPr>
        <p:txBody>
          <a:bodyPr wrap="square" lIns="91443" tIns="45720" rIns="91443" bIns="45720" rtlCol="0">
            <a:spAutoFit/>
          </a:bodyPr>
          <a:lstStyle/>
          <a:p>
            <a:r>
              <a:rPr lang="en-US" altLang="en-GB" sz="4800" b="1" dirty="0">
                <a:solidFill>
                  <a:srgbClr val="FAFAFA"/>
                </a:solidFill>
                <a:latin typeface="微软雅黑" panose="020B0503020204020204" pitchFamily="34" charset="-122"/>
                <a:ea typeface="微软雅黑" panose="020B0503020204020204" pitchFamily="34" charset="-122"/>
                <a:cs typeface="+mn-ea"/>
                <a:sym typeface="+mn-lt"/>
              </a:rPr>
              <a:t>3.2</a:t>
            </a:r>
            <a:endParaRPr lang="en-US" altLang="en-GB" sz="48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691" y="266995"/>
            <a:ext cx="3895536" cy="506086"/>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sz="2400" b="1" dirty="0">
                <a:solidFill>
                  <a:srgbClr val="595959"/>
                </a:solidFill>
                <a:latin typeface="微软雅黑" panose="020B0503020204020204" pitchFamily="34" charset="-122"/>
                <a:ea typeface="微软雅黑" panose="020B0503020204020204" pitchFamily="34" charset="-122"/>
                <a:cs typeface="+mn-ea"/>
                <a:sym typeface="+mn-lt"/>
              </a:rPr>
              <a:t>如何进行需求分析</a:t>
            </a:r>
            <a:endParaRPr 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2" name="图片 11"/>
          <p:cNvPicPr>
            <a:picLocks noChangeAspect="1"/>
          </p:cNvPicPr>
          <p:nvPr/>
        </p:nvPicPr>
        <p:blipFill>
          <a:blip r:embed="rId1"/>
          <a:stretch>
            <a:fillRect/>
          </a:stretch>
        </p:blipFill>
        <p:spPr>
          <a:xfrm>
            <a:off x="944880" y="2215515"/>
            <a:ext cx="2797810" cy="3898265"/>
          </a:xfrm>
          <a:prstGeom prst="rect">
            <a:avLst/>
          </a:prstGeom>
        </p:spPr>
      </p:pic>
      <p:sp>
        <p:nvSpPr>
          <p:cNvPr id="13" name="椭圆形标注 12"/>
          <p:cNvSpPr/>
          <p:nvPr/>
        </p:nvSpPr>
        <p:spPr>
          <a:xfrm>
            <a:off x="2968625" y="1847215"/>
            <a:ext cx="2071370" cy="1493520"/>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14" name="TextBox 35"/>
          <p:cNvSpPr txBox="1">
            <a:spLocks noChangeArrowheads="1"/>
          </p:cNvSpPr>
          <p:nvPr/>
        </p:nvSpPr>
        <p:spPr bwMode="auto">
          <a:xfrm>
            <a:off x="3247390" y="1925320"/>
            <a:ext cx="1606550" cy="122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379720" y="3375660"/>
            <a:ext cx="6187440" cy="582295"/>
            <a:chOff x="8472" y="5316"/>
            <a:chExt cx="9744" cy="917"/>
          </a:xfrm>
        </p:grpSpPr>
        <p:sp>
          <p:nvSpPr>
            <p:cNvPr id="15" name="TextBox 35"/>
            <p:cNvSpPr txBox="1">
              <a:spLocks noChangeArrowheads="1"/>
            </p:cNvSpPr>
            <p:nvPr/>
          </p:nvSpPr>
          <p:spPr bwMode="auto">
            <a:xfrm>
              <a:off x="9159" y="5316"/>
              <a:ext cx="9057" cy="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学会需求分析的方法。</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8472" y="5571"/>
              <a:ext cx="638" cy="638"/>
              <a:chOff x="8881" y="4685"/>
              <a:chExt cx="638" cy="638"/>
            </a:xfrm>
          </p:grpSpPr>
          <p:sp>
            <p:nvSpPr>
              <p:cNvPr id="18" name="椭圆 17"/>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custDataLst>
              <p:tags r:id="rId1"/>
            </p:custDataLst>
          </p:nvPr>
        </p:nvGrpSpPr>
        <p:grpSpPr>
          <a:xfrm>
            <a:off x="3999230" y="922020"/>
            <a:ext cx="1868170" cy="76200"/>
            <a:chOff x="6298" y="1452"/>
            <a:chExt cx="2942" cy="120"/>
          </a:xfrm>
        </p:grpSpPr>
        <p:sp>
          <p:nvSpPr>
            <p:cNvPr id="5" name="矩形 4"/>
            <p:cNvSpPr/>
            <p:nvPr>
              <p:custDataLst>
                <p:tags r:id="rId2"/>
              </p:custDataLst>
            </p:nvPr>
          </p:nvSpPr>
          <p:spPr>
            <a:xfrm flipV="1">
              <a:off x="6298" y="1452"/>
              <a:ext cx="2942"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任意多边形 12"/>
            <p:cNvSpPr/>
            <p:nvPr>
              <p:custDataLst>
                <p:tags r:id="rId3"/>
              </p:custDataLst>
            </p:nvPr>
          </p:nvSpPr>
          <p:spPr>
            <a:xfrm>
              <a:off x="6298" y="1452"/>
              <a:ext cx="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Title 6"/>
          <p:cNvSpPr txBox="1"/>
          <p:nvPr>
            <p:custDataLst>
              <p:tags r:id="rId4"/>
            </p:custDataLst>
          </p:nvPr>
        </p:nvSpPr>
        <p:spPr>
          <a:xfrm>
            <a:off x="3999110" y="274955"/>
            <a:ext cx="181737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需求分析</a:t>
            </a:r>
            <a:endPar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20" name="组合 19"/>
          <p:cNvGrpSpPr/>
          <p:nvPr>
            <p:custDataLst>
              <p:tags r:id="rId5"/>
            </p:custDataLst>
          </p:nvPr>
        </p:nvGrpSpPr>
        <p:grpSpPr>
          <a:xfrm>
            <a:off x="1085850" y="1600835"/>
            <a:ext cx="10445115" cy="2746375"/>
            <a:chOff x="1710" y="2521"/>
            <a:chExt cx="16449" cy="4325"/>
          </a:xfrm>
        </p:grpSpPr>
        <p:sp>
          <p:nvSpPr>
            <p:cNvPr id="21" name="对角圆角矩形 20"/>
            <p:cNvSpPr/>
            <p:nvPr>
              <p:custDataLst>
                <p:tags r:id="rId6"/>
              </p:custDataLst>
            </p:nvPr>
          </p:nvSpPr>
          <p:spPr>
            <a:xfrm>
              <a:off x="1821" y="2646"/>
              <a:ext cx="16339" cy="4201"/>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对角圆角矩形 21"/>
            <p:cNvSpPr/>
            <p:nvPr>
              <p:custDataLst>
                <p:tags r:id="rId7"/>
              </p:custDataLst>
            </p:nvPr>
          </p:nvSpPr>
          <p:spPr>
            <a:xfrm>
              <a:off x="1710" y="2521"/>
              <a:ext cx="16339" cy="4201"/>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3" name="Title 6"/>
          <p:cNvSpPr txBox="1"/>
          <p:nvPr>
            <p:custDataLst>
              <p:tags r:id="rId8"/>
            </p:custDataLst>
          </p:nvPr>
        </p:nvSpPr>
        <p:spPr>
          <a:xfrm>
            <a:off x="1405255" y="1899285"/>
            <a:ext cx="9736455" cy="19037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2545" lvl="0" indent="0" algn="l" fontAlgn="auto">
              <a:lnSpc>
                <a:spcPct val="130000"/>
              </a:lnSpc>
              <a:spcBef>
                <a:spcPts val="935"/>
              </a:spcBef>
              <a:spcAft>
                <a:spcPts val="0"/>
              </a:spcAft>
              <a:buSzPct val="100000"/>
              <a:buFont typeface="+mj-lt"/>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需求分析就是分析用户的要求</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99745" lvl="1" indent="0" algn="l" fontAlgn="auto">
              <a:lnSpc>
                <a:spcPct val="130000"/>
              </a:lnSpc>
              <a:spcBef>
                <a:spcPts val="935"/>
              </a:spcBef>
              <a:spcAft>
                <a:spcPts val="0"/>
              </a:spcAft>
              <a:buClrTx/>
              <a:buSzTx/>
              <a:buFont typeface="+mj-lt"/>
              <a:buNone/>
            </a:pPr>
            <a:r>
              <a:rPr lang="zh-CN" altLang="en-US" sz="192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是设计数据库的起点</a:t>
            </a:r>
            <a:endParaRPr lang="zh-CN" altLang="en-US" sz="192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99745" lvl="1" indent="0" algn="l" fontAlgn="auto">
              <a:lnSpc>
                <a:spcPct val="130000"/>
              </a:lnSpc>
              <a:spcBef>
                <a:spcPts val="935"/>
              </a:spcBef>
              <a:spcAft>
                <a:spcPts val="0"/>
              </a:spcAft>
              <a:buClrTx/>
              <a:buSzTx/>
              <a:buFont typeface="+mj-lt"/>
              <a:buNone/>
            </a:pPr>
            <a:r>
              <a:rPr lang="zh-CN" altLang="en-US" sz="192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结果是否准确地反映了用户的实际要求，将直接影响到后面各个阶段的设计，并影响到设计结果是否合理和实用</a:t>
            </a:r>
            <a:endParaRPr lang="zh-CN" altLang="en-US" sz="192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idx="4294967295"/>
          </p:nvPr>
        </p:nvSpPr>
        <p:spPr>
          <a:xfrm>
            <a:off x="1218565" y="274955"/>
            <a:ext cx="7506335" cy="571500"/>
          </a:xfrm>
        </p:spPr>
        <p:txBody>
          <a:bodyPr vert="horz" wrap="square" lIns="91456" tIns="45728" rIns="91456" bIns="45728" anchor="ctr" anchorCtr="0">
            <a:normAutofit fontScale="90000"/>
          </a:bodyPr>
          <a:p>
            <a:r>
              <a:rPr lang="zh-CN" altLang="en-US" sz="3600" dirty="0"/>
              <a:t>需求分析的任务</a:t>
            </a:r>
            <a:endParaRPr lang="zh-CN" altLang="en-US" sz="3600" dirty="0"/>
          </a:p>
        </p:txBody>
      </p:sp>
      <p:sp>
        <p:nvSpPr>
          <p:cNvPr id="10" name="文本框 9"/>
          <p:cNvSpPr txBox="1"/>
          <p:nvPr>
            <p:custDataLst>
              <p:tags r:id="rId1"/>
            </p:custDataLst>
          </p:nvPr>
        </p:nvSpPr>
        <p:spPr>
          <a:xfrm>
            <a:off x="1635760" y="1123950"/>
            <a:ext cx="9775190" cy="356616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详细调查现实世界要处理的对象（组织、部门、企业等）</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充分了解原系统（手工系统或计算机系统）工作概况</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明确用户的各种需求</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在此基础上确定新系统的功能</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新系统必须充分考虑今后可能的扩充和改变</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140" name="icon_1"/>
          <p:cNvGrpSpPr>
            <a:grpSpLocks noChangeAspect="1"/>
          </p:cNvGrpSpPr>
          <p:nvPr>
            <p:custDataLst>
              <p:tags r:id="rId2"/>
            </p:custDataLst>
          </p:nvPr>
        </p:nvGrpSpPr>
        <p:grpSpPr>
          <a:xfrm>
            <a:off x="1026160" y="1233188"/>
            <a:ext cx="406400" cy="373344"/>
            <a:chOff x="12189767" y="5299761"/>
            <a:chExt cx="1526977" cy="1401961"/>
          </a:xfrm>
          <a:solidFill>
            <a:schemeClr val="accent1"/>
          </a:solidFill>
        </p:grpSpPr>
        <p:sp>
          <p:nvSpPr>
            <p:cNvPr id="141" name="PA-任意多边形: 形状 802"/>
            <p:cNvSpPr/>
            <p:nvPr>
              <p:custDataLst>
                <p:tags r:id="rId3"/>
              </p:custDataLst>
            </p:nvPr>
          </p:nvSpPr>
          <p:spPr>
            <a:xfrm>
              <a:off x="13141161" y="5658285"/>
              <a:ext cx="422672" cy="422672"/>
            </a:xfrm>
            <a:custGeom>
              <a:avLst/>
              <a:gdLst>
                <a:gd name="connsiteX0" fmla="*/ 354743 w 422671"/>
                <a:gd name="connsiteY0" fmla="*/ 2232 h 422671"/>
                <a:gd name="connsiteX1" fmla="*/ 307106 w 422671"/>
                <a:gd name="connsiteY1" fmla="*/ 21964 h 422671"/>
                <a:gd name="connsiteX2" fmla="*/ 21934 w 422671"/>
                <a:gd name="connsiteY2" fmla="*/ 307137 h 422671"/>
                <a:gd name="connsiteX3" fmla="*/ 21934 w 422671"/>
                <a:gd name="connsiteY3" fmla="*/ 402413 h 422671"/>
                <a:gd name="connsiteX4" fmla="*/ 69570 w 422671"/>
                <a:gd name="connsiteY4" fmla="*/ 422145 h 422671"/>
                <a:gd name="connsiteX5" fmla="*/ 117207 w 422671"/>
                <a:gd name="connsiteY5" fmla="*/ 402413 h 422671"/>
                <a:gd name="connsiteX6" fmla="*/ 308716 w 422671"/>
                <a:gd name="connsiteY6" fmla="*/ 210904 h 422671"/>
                <a:gd name="connsiteX7" fmla="*/ 308716 w 422671"/>
                <a:gd name="connsiteY7" fmla="*/ 179332 h 422671"/>
                <a:gd name="connsiteX8" fmla="*/ 277147 w 422671"/>
                <a:gd name="connsiteY8" fmla="*/ 179332 h 422671"/>
                <a:gd name="connsiteX9" fmla="*/ 85638 w 422671"/>
                <a:gd name="connsiteY9" fmla="*/ 370841 h 422671"/>
                <a:gd name="connsiteX10" fmla="*/ 69573 w 422671"/>
                <a:gd name="connsiteY10" fmla="*/ 377497 h 422671"/>
                <a:gd name="connsiteX11" fmla="*/ 53506 w 422671"/>
                <a:gd name="connsiteY11" fmla="*/ 370841 h 422671"/>
                <a:gd name="connsiteX12" fmla="*/ 46850 w 422671"/>
                <a:gd name="connsiteY12" fmla="*/ 354779 h 422671"/>
                <a:gd name="connsiteX13" fmla="*/ 53506 w 422671"/>
                <a:gd name="connsiteY13" fmla="*/ 338715 h 422671"/>
                <a:gd name="connsiteX14" fmla="*/ 338679 w 422671"/>
                <a:gd name="connsiteY14" fmla="*/ 53539 h 422671"/>
                <a:gd name="connsiteX15" fmla="*/ 354743 w 422671"/>
                <a:gd name="connsiteY15" fmla="*/ 46887 h 422671"/>
                <a:gd name="connsiteX16" fmla="*/ 370808 w 422671"/>
                <a:gd name="connsiteY16" fmla="*/ 53539 h 422671"/>
                <a:gd name="connsiteX17" fmla="*/ 377463 w 422671"/>
                <a:gd name="connsiteY17" fmla="*/ 69607 h 422671"/>
                <a:gd name="connsiteX18" fmla="*/ 370810 w 422671"/>
                <a:gd name="connsiteY18" fmla="*/ 85668 h 422671"/>
                <a:gd name="connsiteX19" fmla="*/ 350674 w 422671"/>
                <a:gd name="connsiteY19" fmla="*/ 105805 h 422671"/>
                <a:gd name="connsiteX20" fmla="*/ 350674 w 422671"/>
                <a:gd name="connsiteY20" fmla="*/ 137377 h 422671"/>
                <a:gd name="connsiteX21" fmla="*/ 382246 w 422671"/>
                <a:gd name="connsiteY21" fmla="*/ 137377 h 422671"/>
                <a:gd name="connsiteX22" fmla="*/ 402383 w 422671"/>
                <a:gd name="connsiteY22" fmla="*/ 117241 h 422671"/>
                <a:gd name="connsiteX23" fmla="*/ 422115 w 422671"/>
                <a:gd name="connsiteY23" fmla="*/ 69604 h 422671"/>
                <a:gd name="connsiteX24" fmla="*/ 402383 w 422671"/>
                <a:gd name="connsiteY24" fmla="*/ 21964 h 422671"/>
                <a:gd name="connsiteX25" fmla="*/ 354743 w 422671"/>
                <a:gd name="connsiteY25" fmla="*/ 2232 h 42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2671" h="422671">
                  <a:moveTo>
                    <a:pt x="354743" y="2232"/>
                  </a:moveTo>
                  <a:cubicBezTo>
                    <a:pt x="336747" y="2232"/>
                    <a:pt x="319831" y="9242"/>
                    <a:pt x="307106" y="21964"/>
                  </a:cubicBezTo>
                  <a:lnTo>
                    <a:pt x="21934" y="307137"/>
                  </a:lnTo>
                  <a:cubicBezTo>
                    <a:pt x="-4335" y="333405"/>
                    <a:pt x="-4335" y="376145"/>
                    <a:pt x="21934" y="402413"/>
                  </a:cubicBezTo>
                  <a:cubicBezTo>
                    <a:pt x="34658" y="415135"/>
                    <a:pt x="51577" y="422145"/>
                    <a:pt x="69570" y="422145"/>
                  </a:cubicBezTo>
                  <a:cubicBezTo>
                    <a:pt x="87564" y="422145"/>
                    <a:pt x="104483" y="415138"/>
                    <a:pt x="117207" y="402413"/>
                  </a:cubicBezTo>
                  <a:lnTo>
                    <a:pt x="308716" y="210904"/>
                  </a:lnTo>
                  <a:cubicBezTo>
                    <a:pt x="317435" y="202183"/>
                    <a:pt x="317435" y="188050"/>
                    <a:pt x="308716" y="179332"/>
                  </a:cubicBezTo>
                  <a:cubicBezTo>
                    <a:pt x="299998" y="170617"/>
                    <a:pt x="285862" y="170617"/>
                    <a:pt x="277147" y="179332"/>
                  </a:cubicBezTo>
                  <a:lnTo>
                    <a:pt x="85638" y="370841"/>
                  </a:lnTo>
                  <a:cubicBezTo>
                    <a:pt x="81346" y="375133"/>
                    <a:pt x="75640" y="377497"/>
                    <a:pt x="69573" y="377497"/>
                  </a:cubicBezTo>
                  <a:cubicBezTo>
                    <a:pt x="63504" y="377497"/>
                    <a:pt x="57798" y="375133"/>
                    <a:pt x="53506" y="370841"/>
                  </a:cubicBezTo>
                  <a:cubicBezTo>
                    <a:pt x="49214" y="366552"/>
                    <a:pt x="46850" y="360846"/>
                    <a:pt x="46850" y="354779"/>
                  </a:cubicBezTo>
                  <a:cubicBezTo>
                    <a:pt x="46850" y="348710"/>
                    <a:pt x="49214" y="343004"/>
                    <a:pt x="53506" y="338715"/>
                  </a:cubicBezTo>
                  <a:lnTo>
                    <a:pt x="338679" y="53539"/>
                  </a:lnTo>
                  <a:cubicBezTo>
                    <a:pt x="342968" y="49250"/>
                    <a:pt x="348674" y="46887"/>
                    <a:pt x="354743" y="46887"/>
                  </a:cubicBezTo>
                  <a:cubicBezTo>
                    <a:pt x="360812" y="46887"/>
                    <a:pt x="366518" y="49250"/>
                    <a:pt x="370808" y="53539"/>
                  </a:cubicBezTo>
                  <a:cubicBezTo>
                    <a:pt x="375100" y="57832"/>
                    <a:pt x="377463" y="63538"/>
                    <a:pt x="377463" y="69607"/>
                  </a:cubicBezTo>
                  <a:cubicBezTo>
                    <a:pt x="377463" y="75676"/>
                    <a:pt x="375100" y="81379"/>
                    <a:pt x="370810" y="85668"/>
                  </a:cubicBezTo>
                  <a:lnTo>
                    <a:pt x="350674" y="105805"/>
                  </a:lnTo>
                  <a:cubicBezTo>
                    <a:pt x="341956" y="114526"/>
                    <a:pt x="341956" y="128659"/>
                    <a:pt x="350674" y="137377"/>
                  </a:cubicBezTo>
                  <a:cubicBezTo>
                    <a:pt x="359392" y="146093"/>
                    <a:pt x="373528" y="146093"/>
                    <a:pt x="382246" y="137377"/>
                  </a:cubicBezTo>
                  <a:lnTo>
                    <a:pt x="402383" y="117241"/>
                  </a:lnTo>
                  <a:cubicBezTo>
                    <a:pt x="415108" y="104519"/>
                    <a:pt x="422115" y="87600"/>
                    <a:pt x="422115" y="69604"/>
                  </a:cubicBezTo>
                  <a:cubicBezTo>
                    <a:pt x="422115" y="51608"/>
                    <a:pt x="415108" y="34692"/>
                    <a:pt x="402383" y="21964"/>
                  </a:cubicBezTo>
                  <a:cubicBezTo>
                    <a:pt x="389658" y="9239"/>
                    <a:pt x="372739" y="2232"/>
                    <a:pt x="354743"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42" name="PA-任意多边形: 形状 803"/>
            <p:cNvSpPr/>
            <p:nvPr>
              <p:custDataLst>
                <p:tags r:id="rId4"/>
              </p:custDataLst>
            </p:nvPr>
          </p:nvSpPr>
          <p:spPr>
            <a:xfrm>
              <a:off x="12189767" y="5299761"/>
              <a:ext cx="1526977" cy="1401961"/>
            </a:xfrm>
            <a:custGeom>
              <a:avLst/>
              <a:gdLst>
                <a:gd name="connsiteX0" fmla="*/ 1491547 w 1526976"/>
                <a:gd name="connsiteY0" fmla="*/ 342736 h 1401960"/>
                <a:gd name="connsiteX1" fmla="*/ 1391523 w 1526976"/>
                <a:gd name="connsiteY1" fmla="*/ 242712 h 1401960"/>
                <a:gd name="connsiteX2" fmla="*/ 1224061 w 1526976"/>
                <a:gd name="connsiteY2" fmla="*/ 242712 h 1401960"/>
                <a:gd name="connsiteX3" fmla="*/ 1059475 w 1526976"/>
                <a:gd name="connsiteY3" fmla="*/ 407298 h 1401960"/>
                <a:gd name="connsiteX4" fmla="*/ 1005314 w 1526976"/>
                <a:gd name="connsiteY4" fmla="*/ 240602 h 1401960"/>
                <a:gd name="connsiteX5" fmla="*/ 974637 w 1526976"/>
                <a:gd name="connsiteY5" fmla="*/ 204683 h 1401960"/>
                <a:gd name="connsiteX6" fmla="*/ 927548 w 1526976"/>
                <a:gd name="connsiteY6" fmla="*/ 200978 h 1401960"/>
                <a:gd name="connsiteX7" fmla="*/ 814763 w 1526976"/>
                <a:gd name="connsiteY7" fmla="*/ 237625 h 1401960"/>
                <a:gd name="connsiteX8" fmla="*/ 806307 w 1526976"/>
                <a:gd name="connsiteY8" fmla="*/ 235913 h 1401960"/>
                <a:gd name="connsiteX9" fmla="*/ 743168 w 1526976"/>
                <a:gd name="connsiteY9" fmla="*/ 190021 h 1401960"/>
                <a:gd name="connsiteX10" fmla="*/ 738941 w 1526976"/>
                <a:gd name="connsiteY10" fmla="*/ 182517 h 1401960"/>
                <a:gd name="connsiteX11" fmla="*/ 738941 w 1526976"/>
                <a:gd name="connsiteY11" fmla="*/ 63948 h 1401960"/>
                <a:gd name="connsiteX12" fmla="*/ 677228 w 1526976"/>
                <a:gd name="connsiteY12" fmla="*/ 2232 h 1401960"/>
                <a:gd name="connsiteX13" fmla="*/ 414538 w 1526976"/>
                <a:gd name="connsiteY13" fmla="*/ 2232 h 1401960"/>
                <a:gd name="connsiteX14" fmla="*/ 352825 w 1526976"/>
                <a:gd name="connsiteY14" fmla="*/ 63948 h 1401960"/>
                <a:gd name="connsiteX15" fmla="*/ 352825 w 1526976"/>
                <a:gd name="connsiteY15" fmla="*/ 182570 h 1401960"/>
                <a:gd name="connsiteX16" fmla="*/ 348601 w 1526976"/>
                <a:gd name="connsiteY16" fmla="*/ 190074 h 1401960"/>
                <a:gd name="connsiteX17" fmla="*/ 285542 w 1526976"/>
                <a:gd name="connsiteY17" fmla="*/ 235928 h 1401960"/>
                <a:gd name="connsiteX18" fmla="*/ 277080 w 1526976"/>
                <a:gd name="connsiteY18" fmla="*/ 237643 h 1401960"/>
                <a:gd name="connsiteX19" fmla="*/ 164224 w 1526976"/>
                <a:gd name="connsiteY19" fmla="*/ 200975 h 1401960"/>
                <a:gd name="connsiteX20" fmla="*/ 86458 w 1526976"/>
                <a:gd name="connsiteY20" fmla="*/ 240599 h 1401960"/>
                <a:gd name="connsiteX21" fmla="*/ 5284 w 1526976"/>
                <a:gd name="connsiteY21" fmla="*/ 490427 h 1401960"/>
                <a:gd name="connsiteX22" fmla="*/ 8990 w 1526976"/>
                <a:gd name="connsiteY22" fmla="*/ 537517 h 1401960"/>
                <a:gd name="connsiteX23" fmla="*/ 44908 w 1526976"/>
                <a:gd name="connsiteY23" fmla="*/ 568193 h 1401960"/>
                <a:gd name="connsiteX24" fmla="*/ 157660 w 1526976"/>
                <a:gd name="connsiteY24" fmla="*/ 604832 h 1401960"/>
                <a:gd name="connsiteX25" fmla="*/ 163494 w 1526976"/>
                <a:gd name="connsiteY25" fmla="*/ 611169 h 1401960"/>
                <a:gd name="connsiteX26" fmla="*/ 187587 w 1526976"/>
                <a:gd name="connsiteY26" fmla="*/ 685443 h 1401960"/>
                <a:gd name="connsiteX27" fmla="*/ 186607 w 1526976"/>
                <a:gd name="connsiteY27" fmla="*/ 694033 h 1401960"/>
                <a:gd name="connsiteX28" fmla="*/ 116944 w 1526976"/>
                <a:gd name="connsiteY28" fmla="*/ 789914 h 1401960"/>
                <a:gd name="connsiteX29" fmla="*/ 105919 w 1526976"/>
                <a:gd name="connsiteY29" fmla="*/ 835843 h 1401960"/>
                <a:gd name="connsiteX30" fmla="*/ 130597 w 1526976"/>
                <a:gd name="connsiteY30" fmla="*/ 876115 h 1401960"/>
                <a:gd name="connsiteX31" fmla="*/ 239358 w 1526976"/>
                <a:gd name="connsiteY31" fmla="*/ 955140 h 1401960"/>
                <a:gd name="connsiteX32" fmla="*/ 252461 w 1526976"/>
                <a:gd name="connsiteY32" fmla="*/ 959409 h 1401960"/>
                <a:gd name="connsiteX33" fmla="*/ 270540 w 1526976"/>
                <a:gd name="connsiteY33" fmla="*/ 950202 h 1401960"/>
                <a:gd name="connsiteX34" fmla="*/ 265602 w 1526976"/>
                <a:gd name="connsiteY34" fmla="*/ 919020 h 1401960"/>
                <a:gd name="connsiteX35" fmla="*/ 156836 w 1526976"/>
                <a:gd name="connsiteY35" fmla="*/ 839995 h 1401960"/>
                <a:gd name="connsiteX36" fmla="*/ 150011 w 1526976"/>
                <a:gd name="connsiteY36" fmla="*/ 828860 h 1401960"/>
                <a:gd name="connsiteX37" fmla="*/ 153062 w 1526976"/>
                <a:gd name="connsiteY37" fmla="*/ 816156 h 1401960"/>
                <a:gd name="connsiteX38" fmla="*/ 222725 w 1526976"/>
                <a:gd name="connsiteY38" fmla="*/ 720269 h 1401960"/>
                <a:gd name="connsiteX39" fmla="*/ 228452 w 1526976"/>
                <a:gd name="connsiteY39" fmla="*/ 667467 h 1401960"/>
                <a:gd name="connsiteX40" fmla="*/ 207128 w 1526976"/>
                <a:gd name="connsiteY40" fmla="*/ 601724 h 1401960"/>
                <a:gd name="connsiteX41" fmla="*/ 171451 w 1526976"/>
                <a:gd name="connsiteY41" fmla="*/ 562365 h 1401960"/>
                <a:gd name="connsiteX42" fmla="*/ 58699 w 1526976"/>
                <a:gd name="connsiteY42" fmla="*/ 525726 h 1401960"/>
                <a:gd name="connsiteX43" fmla="*/ 48766 w 1526976"/>
                <a:gd name="connsiteY43" fmla="*/ 517240 h 1401960"/>
                <a:gd name="connsiteX44" fmla="*/ 47742 w 1526976"/>
                <a:gd name="connsiteY44" fmla="*/ 504218 h 1401960"/>
                <a:gd name="connsiteX45" fmla="*/ 128919 w 1526976"/>
                <a:gd name="connsiteY45" fmla="*/ 254389 h 1401960"/>
                <a:gd name="connsiteX46" fmla="*/ 150424 w 1526976"/>
                <a:gd name="connsiteY46" fmla="*/ 243429 h 1401960"/>
                <a:gd name="connsiteX47" fmla="*/ 263287 w 1526976"/>
                <a:gd name="connsiteY47" fmla="*/ 280100 h 1401960"/>
                <a:gd name="connsiteX48" fmla="*/ 315257 w 1526976"/>
                <a:gd name="connsiteY48" fmla="*/ 269248 h 1401960"/>
                <a:gd name="connsiteX49" fmla="*/ 371139 w 1526976"/>
                <a:gd name="connsiteY49" fmla="*/ 228612 h 1401960"/>
                <a:gd name="connsiteX50" fmla="*/ 397473 w 1526976"/>
                <a:gd name="connsiteY50" fmla="*/ 182562 h 1401960"/>
                <a:gd name="connsiteX51" fmla="*/ 397473 w 1526976"/>
                <a:gd name="connsiteY51" fmla="*/ 63948 h 1401960"/>
                <a:gd name="connsiteX52" fmla="*/ 414538 w 1526976"/>
                <a:gd name="connsiteY52" fmla="*/ 46881 h 1401960"/>
                <a:gd name="connsiteX53" fmla="*/ 677228 w 1526976"/>
                <a:gd name="connsiteY53" fmla="*/ 46881 h 1401960"/>
                <a:gd name="connsiteX54" fmla="*/ 694293 w 1526976"/>
                <a:gd name="connsiteY54" fmla="*/ 63948 h 1401960"/>
                <a:gd name="connsiteX55" fmla="*/ 694293 w 1526976"/>
                <a:gd name="connsiteY55" fmla="*/ 182511 h 1401960"/>
                <a:gd name="connsiteX56" fmla="*/ 720638 w 1526976"/>
                <a:gd name="connsiteY56" fmla="*/ 228567 h 1401960"/>
                <a:gd name="connsiteX57" fmla="*/ 776595 w 1526976"/>
                <a:gd name="connsiteY57" fmla="*/ 269239 h 1401960"/>
                <a:gd name="connsiteX58" fmla="*/ 828563 w 1526976"/>
                <a:gd name="connsiteY58" fmla="*/ 280086 h 1401960"/>
                <a:gd name="connsiteX59" fmla="*/ 941345 w 1526976"/>
                <a:gd name="connsiteY59" fmla="*/ 243438 h 1401960"/>
                <a:gd name="connsiteX60" fmla="*/ 954364 w 1526976"/>
                <a:gd name="connsiteY60" fmla="*/ 244465 h 1401960"/>
                <a:gd name="connsiteX61" fmla="*/ 962850 w 1526976"/>
                <a:gd name="connsiteY61" fmla="*/ 254398 h 1401960"/>
                <a:gd name="connsiteX62" fmla="*/ 1024042 w 1526976"/>
                <a:gd name="connsiteY62" fmla="*/ 442731 h 1401960"/>
                <a:gd name="connsiteX63" fmla="*/ 841347 w 1526976"/>
                <a:gd name="connsiteY63" fmla="*/ 625426 h 1401960"/>
                <a:gd name="connsiteX64" fmla="*/ 821499 w 1526976"/>
                <a:gd name="connsiteY64" fmla="*/ 686928 h 1401960"/>
                <a:gd name="connsiteX65" fmla="*/ 825476 w 1526976"/>
                <a:gd name="connsiteY65" fmla="*/ 711413 h 1401960"/>
                <a:gd name="connsiteX66" fmla="*/ 815028 w 1526976"/>
                <a:gd name="connsiteY66" fmla="*/ 743792 h 1401960"/>
                <a:gd name="connsiteX67" fmla="*/ 793755 w 1526976"/>
                <a:gd name="connsiteY67" fmla="*/ 765066 h 1401960"/>
                <a:gd name="connsiteX68" fmla="*/ 789311 w 1526976"/>
                <a:gd name="connsiteY68" fmla="*/ 760622 h 1401960"/>
                <a:gd name="connsiteX69" fmla="*/ 706148 w 1526976"/>
                <a:gd name="connsiteY69" fmla="*/ 760625 h 1401960"/>
                <a:gd name="connsiteX70" fmla="*/ 676934 w 1526976"/>
                <a:gd name="connsiteY70" fmla="*/ 789837 h 1401960"/>
                <a:gd name="connsiteX71" fmla="*/ 676934 w 1526976"/>
                <a:gd name="connsiteY71" fmla="*/ 873002 h 1401960"/>
                <a:gd name="connsiteX72" fmla="*/ 721457 w 1526976"/>
                <a:gd name="connsiteY72" fmla="*/ 917525 h 1401960"/>
                <a:gd name="connsiteX73" fmla="*/ 677437 w 1526976"/>
                <a:gd name="connsiteY73" fmla="*/ 961546 h 1401960"/>
                <a:gd name="connsiteX74" fmla="*/ 628951 w 1526976"/>
                <a:gd name="connsiteY74" fmla="*/ 894811 h 1401960"/>
                <a:gd name="connsiteX75" fmla="*/ 580523 w 1526976"/>
                <a:gd name="connsiteY75" fmla="*/ 873044 h 1401960"/>
                <a:gd name="connsiteX76" fmla="*/ 511246 w 1526976"/>
                <a:gd name="connsiteY76" fmla="*/ 873035 h 1401960"/>
                <a:gd name="connsiteX77" fmla="*/ 462806 w 1526976"/>
                <a:gd name="connsiteY77" fmla="*/ 894802 h 1401960"/>
                <a:gd name="connsiteX78" fmla="*/ 393190 w 1526976"/>
                <a:gd name="connsiteY78" fmla="*/ 990621 h 1401960"/>
                <a:gd name="connsiteX79" fmla="*/ 382051 w 1526976"/>
                <a:gd name="connsiteY79" fmla="*/ 997446 h 1401960"/>
                <a:gd name="connsiteX80" fmla="*/ 369347 w 1526976"/>
                <a:gd name="connsiteY80" fmla="*/ 994398 h 1401960"/>
                <a:gd name="connsiteX81" fmla="*/ 350568 w 1526976"/>
                <a:gd name="connsiteY81" fmla="*/ 980757 h 1401960"/>
                <a:gd name="connsiteX82" fmla="*/ 319386 w 1526976"/>
                <a:gd name="connsiteY82" fmla="*/ 985695 h 1401960"/>
                <a:gd name="connsiteX83" fmla="*/ 324327 w 1526976"/>
                <a:gd name="connsiteY83" fmla="*/ 1016877 h 1401960"/>
                <a:gd name="connsiteX84" fmla="*/ 343103 w 1526976"/>
                <a:gd name="connsiteY84" fmla="*/ 1030519 h 1401960"/>
                <a:gd name="connsiteX85" fmla="*/ 379250 w 1526976"/>
                <a:gd name="connsiteY85" fmla="*/ 1042321 h 1401960"/>
                <a:gd name="connsiteX86" fmla="*/ 389034 w 1526976"/>
                <a:gd name="connsiteY86" fmla="*/ 1041547 h 1401960"/>
                <a:gd name="connsiteX87" fmla="*/ 429310 w 1526976"/>
                <a:gd name="connsiteY87" fmla="*/ 1016868 h 1401960"/>
                <a:gd name="connsiteX88" fmla="*/ 498923 w 1526976"/>
                <a:gd name="connsiteY88" fmla="*/ 921050 h 1401960"/>
                <a:gd name="connsiteX89" fmla="*/ 506784 w 1526976"/>
                <a:gd name="connsiteY89" fmla="*/ 917463 h 1401960"/>
                <a:gd name="connsiteX90" fmla="*/ 584973 w 1526976"/>
                <a:gd name="connsiteY90" fmla="*/ 917472 h 1401960"/>
                <a:gd name="connsiteX91" fmla="*/ 592828 w 1526976"/>
                <a:gd name="connsiteY91" fmla="*/ 921056 h 1401960"/>
                <a:gd name="connsiteX92" fmla="*/ 645468 w 1526976"/>
                <a:gd name="connsiteY92" fmla="*/ 993511 h 1401960"/>
                <a:gd name="connsiteX93" fmla="*/ 525831 w 1526976"/>
                <a:gd name="connsiteY93" fmla="*/ 1113148 h 1401960"/>
                <a:gd name="connsiteX94" fmla="*/ 510713 w 1526976"/>
                <a:gd name="connsiteY94" fmla="*/ 1122959 h 1401960"/>
                <a:gd name="connsiteX95" fmla="*/ 412383 w 1526976"/>
                <a:gd name="connsiteY95" fmla="*/ 1160645 h 1401960"/>
                <a:gd name="connsiteX96" fmla="*/ 367454 w 1526976"/>
                <a:gd name="connsiteY96" fmla="*/ 1207008 h 1401960"/>
                <a:gd name="connsiteX97" fmla="*/ 337147 w 1526976"/>
                <a:gd name="connsiteY97" fmla="*/ 1294204 h 1401960"/>
                <a:gd name="connsiteX98" fmla="*/ 348559 w 1526976"/>
                <a:gd name="connsiteY98" fmla="*/ 1343966 h 1401960"/>
                <a:gd name="connsiteX99" fmla="*/ 390288 w 1526976"/>
                <a:gd name="connsiteY99" fmla="*/ 1385694 h 1401960"/>
                <a:gd name="connsiteX100" fmla="*/ 424399 w 1526976"/>
                <a:gd name="connsiteY100" fmla="*/ 1399738 h 1401960"/>
                <a:gd name="connsiteX101" fmla="*/ 440047 w 1526976"/>
                <a:gd name="connsiteY101" fmla="*/ 1397106 h 1401960"/>
                <a:gd name="connsiteX102" fmla="*/ 527242 w 1526976"/>
                <a:gd name="connsiteY102" fmla="*/ 1366799 h 1401960"/>
                <a:gd name="connsiteX103" fmla="*/ 573608 w 1526976"/>
                <a:gd name="connsiteY103" fmla="*/ 1321871 h 1401960"/>
                <a:gd name="connsiteX104" fmla="*/ 611291 w 1526976"/>
                <a:gd name="connsiteY104" fmla="*/ 1223540 h 1401960"/>
                <a:gd name="connsiteX105" fmla="*/ 621105 w 1526976"/>
                <a:gd name="connsiteY105" fmla="*/ 1208422 h 1401960"/>
                <a:gd name="connsiteX106" fmla="*/ 816728 w 1526976"/>
                <a:gd name="connsiteY106" fmla="*/ 1012799 h 1401960"/>
                <a:gd name="connsiteX107" fmla="*/ 861254 w 1526976"/>
                <a:gd name="connsiteY107" fmla="*/ 1057326 h 1401960"/>
                <a:gd name="connsiteX108" fmla="*/ 902837 w 1526976"/>
                <a:gd name="connsiteY108" fmla="*/ 1074518 h 1401960"/>
                <a:gd name="connsiteX109" fmla="*/ 944419 w 1526976"/>
                <a:gd name="connsiteY109" fmla="*/ 1057326 h 1401960"/>
                <a:gd name="connsiteX110" fmla="*/ 973634 w 1526976"/>
                <a:gd name="connsiteY110" fmla="*/ 1028111 h 1401960"/>
                <a:gd name="connsiteX111" fmla="*/ 973634 w 1526976"/>
                <a:gd name="connsiteY111" fmla="*/ 944946 h 1401960"/>
                <a:gd name="connsiteX112" fmla="*/ 969193 w 1526976"/>
                <a:gd name="connsiteY112" fmla="*/ 940505 h 1401960"/>
                <a:gd name="connsiteX113" fmla="*/ 990464 w 1526976"/>
                <a:gd name="connsiteY113" fmla="*/ 919234 h 1401960"/>
                <a:gd name="connsiteX114" fmla="*/ 1022846 w 1526976"/>
                <a:gd name="connsiteY114" fmla="*/ 908786 h 1401960"/>
                <a:gd name="connsiteX115" fmla="*/ 1047328 w 1526976"/>
                <a:gd name="connsiteY115" fmla="*/ 912760 h 1401960"/>
                <a:gd name="connsiteX116" fmla="*/ 1108830 w 1526976"/>
                <a:gd name="connsiteY116" fmla="*/ 892918 h 1401960"/>
                <a:gd name="connsiteX117" fmla="*/ 1491544 w 1526976"/>
                <a:gd name="connsiteY117" fmla="*/ 510204 h 1401960"/>
                <a:gd name="connsiteX118" fmla="*/ 1526227 w 1526976"/>
                <a:gd name="connsiteY118" fmla="*/ 426470 h 1401960"/>
                <a:gd name="connsiteX119" fmla="*/ 1491547 w 1526976"/>
                <a:gd name="connsiteY119" fmla="*/ 342736 h 1401960"/>
                <a:gd name="connsiteX120" fmla="*/ 589548 w 1526976"/>
                <a:gd name="connsiteY120" fmla="*/ 1176847 h 1401960"/>
                <a:gd name="connsiteX121" fmla="*/ 569614 w 1526976"/>
                <a:gd name="connsiteY121" fmla="*/ 1207559 h 1401960"/>
                <a:gd name="connsiteX122" fmla="*/ 531930 w 1526976"/>
                <a:gd name="connsiteY122" fmla="*/ 1305889 h 1401960"/>
                <a:gd name="connsiteX123" fmla="*/ 512598 w 1526976"/>
                <a:gd name="connsiteY123" fmla="*/ 1324624 h 1401960"/>
                <a:gd name="connsiteX124" fmla="*/ 425402 w 1526976"/>
                <a:gd name="connsiteY124" fmla="*/ 1354928 h 1401960"/>
                <a:gd name="connsiteX125" fmla="*/ 421869 w 1526976"/>
                <a:gd name="connsiteY125" fmla="*/ 1354119 h 1401960"/>
                <a:gd name="connsiteX126" fmla="*/ 380140 w 1526976"/>
                <a:gd name="connsiteY126" fmla="*/ 1312390 h 1401960"/>
                <a:gd name="connsiteX127" fmla="*/ 379331 w 1526976"/>
                <a:gd name="connsiteY127" fmla="*/ 1308860 h 1401960"/>
                <a:gd name="connsiteX128" fmla="*/ 409638 w 1526976"/>
                <a:gd name="connsiteY128" fmla="*/ 1221665 h 1401960"/>
                <a:gd name="connsiteX129" fmla="*/ 428373 w 1526976"/>
                <a:gd name="connsiteY129" fmla="*/ 1202335 h 1401960"/>
                <a:gd name="connsiteX130" fmla="*/ 526700 w 1526976"/>
                <a:gd name="connsiteY130" fmla="*/ 1164652 h 1401960"/>
                <a:gd name="connsiteX131" fmla="*/ 557413 w 1526976"/>
                <a:gd name="connsiteY131" fmla="*/ 1144721 h 1401960"/>
                <a:gd name="connsiteX132" fmla="*/ 753035 w 1526976"/>
                <a:gd name="connsiteY132" fmla="*/ 949098 h 1401960"/>
                <a:gd name="connsiteX133" fmla="*/ 785167 w 1526976"/>
                <a:gd name="connsiteY133" fmla="*/ 981230 h 1401960"/>
                <a:gd name="connsiteX134" fmla="*/ 589548 w 1526976"/>
                <a:gd name="connsiteY134" fmla="*/ 1176847 h 1401960"/>
                <a:gd name="connsiteX135" fmla="*/ 942071 w 1526976"/>
                <a:gd name="connsiteY135" fmla="*/ 996535 h 1401960"/>
                <a:gd name="connsiteX136" fmla="*/ 912853 w 1526976"/>
                <a:gd name="connsiteY136" fmla="*/ 1025750 h 1401960"/>
                <a:gd name="connsiteX137" fmla="*/ 892833 w 1526976"/>
                <a:gd name="connsiteY137" fmla="*/ 1025750 h 1401960"/>
                <a:gd name="connsiteX138" fmla="*/ 832554 w 1526976"/>
                <a:gd name="connsiteY138" fmla="*/ 965472 h 1401960"/>
                <a:gd name="connsiteX139" fmla="*/ 832521 w 1526976"/>
                <a:gd name="connsiteY139" fmla="*/ 965436 h 1401960"/>
                <a:gd name="connsiteX140" fmla="*/ 832486 w 1526976"/>
                <a:gd name="connsiteY140" fmla="*/ 965403 h 1401960"/>
                <a:gd name="connsiteX141" fmla="*/ 768841 w 1526976"/>
                <a:gd name="connsiteY141" fmla="*/ 901759 h 1401960"/>
                <a:gd name="connsiteX142" fmla="*/ 768817 w 1526976"/>
                <a:gd name="connsiteY142" fmla="*/ 901732 h 1401960"/>
                <a:gd name="connsiteX143" fmla="*/ 768790 w 1526976"/>
                <a:gd name="connsiteY143" fmla="*/ 901708 h 1401960"/>
                <a:gd name="connsiteX144" fmla="*/ 708506 w 1526976"/>
                <a:gd name="connsiteY144" fmla="*/ 841424 h 1401960"/>
                <a:gd name="connsiteX145" fmla="*/ 708503 w 1526976"/>
                <a:gd name="connsiteY145" fmla="*/ 821397 h 1401960"/>
                <a:gd name="connsiteX146" fmla="*/ 737718 w 1526976"/>
                <a:gd name="connsiteY146" fmla="*/ 792185 h 1401960"/>
                <a:gd name="connsiteX147" fmla="*/ 757741 w 1526976"/>
                <a:gd name="connsiteY147" fmla="*/ 792185 h 1401960"/>
                <a:gd name="connsiteX148" fmla="*/ 777967 w 1526976"/>
                <a:gd name="connsiteY148" fmla="*/ 812411 h 1401960"/>
                <a:gd name="connsiteX149" fmla="*/ 777970 w 1526976"/>
                <a:gd name="connsiteY149" fmla="*/ 812414 h 1401960"/>
                <a:gd name="connsiteX150" fmla="*/ 777970 w 1526976"/>
                <a:gd name="connsiteY150" fmla="*/ 812417 h 1401960"/>
                <a:gd name="connsiteX151" fmla="*/ 942065 w 1526976"/>
                <a:gd name="connsiteY151" fmla="*/ 976509 h 1401960"/>
                <a:gd name="connsiteX152" fmla="*/ 942071 w 1526976"/>
                <a:gd name="connsiteY152" fmla="*/ 996535 h 1401960"/>
                <a:gd name="connsiteX153" fmla="*/ 1459981 w 1526976"/>
                <a:gd name="connsiteY153" fmla="*/ 478625 h 1401960"/>
                <a:gd name="connsiteX154" fmla="*/ 1077263 w 1526976"/>
                <a:gd name="connsiteY154" fmla="*/ 861340 h 1401960"/>
                <a:gd name="connsiteX155" fmla="*/ 1054493 w 1526976"/>
                <a:gd name="connsiteY155" fmla="*/ 868686 h 1401960"/>
                <a:gd name="connsiteX156" fmla="*/ 1030013 w 1526976"/>
                <a:gd name="connsiteY156" fmla="*/ 864712 h 1401960"/>
                <a:gd name="connsiteX157" fmla="*/ 958900 w 1526976"/>
                <a:gd name="connsiteY157" fmla="*/ 887656 h 1401960"/>
                <a:gd name="connsiteX158" fmla="*/ 937627 w 1526976"/>
                <a:gd name="connsiteY158" fmla="*/ 908929 h 1401960"/>
                <a:gd name="connsiteX159" fmla="*/ 825330 w 1526976"/>
                <a:gd name="connsiteY159" fmla="*/ 796635 h 1401960"/>
                <a:gd name="connsiteX160" fmla="*/ 846601 w 1526976"/>
                <a:gd name="connsiteY160" fmla="*/ 775365 h 1401960"/>
                <a:gd name="connsiteX161" fmla="*/ 869547 w 1526976"/>
                <a:gd name="connsiteY161" fmla="*/ 704249 h 1401960"/>
                <a:gd name="connsiteX162" fmla="*/ 865570 w 1526976"/>
                <a:gd name="connsiteY162" fmla="*/ 679764 h 1401960"/>
                <a:gd name="connsiteX163" fmla="*/ 872916 w 1526976"/>
                <a:gd name="connsiteY163" fmla="*/ 656999 h 1401960"/>
                <a:gd name="connsiteX164" fmla="*/ 1255631 w 1526976"/>
                <a:gd name="connsiteY164" fmla="*/ 274284 h 1401960"/>
                <a:gd name="connsiteX165" fmla="*/ 1359953 w 1526976"/>
                <a:gd name="connsiteY165" fmla="*/ 274284 h 1401960"/>
                <a:gd name="connsiteX166" fmla="*/ 1459978 w 1526976"/>
                <a:gd name="connsiteY166" fmla="*/ 374312 h 1401960"/>
                <a:gd name="connsiteX167" fmla="*/ 1481585 w 1526976"/>
                <a:gd name="connsiteY167" fmla="*/ 426470 h 1401960"/>
                <a:gd name="connsiteX168" fmla="*/ 1459981 w 1526976"/>
                <a:gd name="connsiteY168" fmla="*/ 478625 h 140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526976" h="1401960">
                  <a:moveTo>
                    <a:pt x="1491547" y="342736"/>
                  </a:moveTo>
                  <a:lnTo>
                    <a:pt x="1391523" y="242712"/>
                  </a:lnTo>
                  <a:cubicBezTo>
                    <a:pt x="1345353" y="196542"/>
                    <a:pt x="1270228" y="196548"/>
                    <a:pt x="1224061" y="242712"/>
                  </a:cubicBezTo>
                  <a:lnTo>
                    <a:pt x="1059475" y="407298"/>
                  </a:lnTo>
                  <a:lnTo>
                    <a:pt x="1005314" y="240602"/>
                  </a:lnTo>
                  <a:cubicBezTo>
                    <a:pt x="1000221" y="224921"/>
                    <a:pt x="989324" y="212166"/>
                    <a:pt x="974637" y="204683"/>
                  </a:cubicBezTo>
                  <a:cubicBezTo>
                    <a:pt x="959948" y="197200"/>
                    <a:pt x="943226" y="195882"/>
                    <a:pt x="927548" y="200978"/>
                  </a:cubicBezTo>
                  <a:lnTo>
                    <a:pt x="814763" y="237625"/>
                  </a:lnTo>
                  <a:cubicBezTo>
                    <a:pt x="811808" y="238586"/>
                    <a:pt x="808566" y="237935"/>
                    <a:pt x="806307" y="235913"/>
                  </a:cubicBezTo>
                  <a:cubicBezTo>
                    <a:pt x="786879" y="218596"/>
                    <a:pt x="765635" y="203153"/>
                    <a:pt x="743168" y="190021"/>
                  </a:cubicBezTo>
                  <a:cubicBezTo>
                    <a:pt x="740561" y="188497"/>
                    <a:pt x="738941" y="185621"/>
                    <a:pt x="738941" y="182517"/>
                  </a:cubicBezTo>
                  <a:lnTo>
                    <a:pt x="738941" y="63948"/>
                  </a:lnTo>
                  <a:cubicBezTo>
                    <a:pt x="738941" y="29917"/>
                    <a:pt x="711256" y="2232"/>
                    <a:pt x="677228" y="2232"/>
                  </a:cubicBezTo>
                  <a:lnTo>
                    <a:pt x="414538" y="2232"/>
                  </a:lnTo>
                  <a:cubicBezTo>
                    <a:pt x="380507" y="2232"/>
                    <a:pt x="352825" y="29920"/>
                    <a:pt x="352825" y="63948"/>
                  </a:cubicBezTo>
                  <a:lnTo>
                    <a:pt x="352825" y="182570"/>
                  </a:lnTo>
                  <a:cubicBezTo>
                    <a:pt x="352825" y="185678"/>
                    <a:pt x="351208" y="188553"/>
                    <a:pt x="348601" y="190074"/>
                  </a:cubicBezTo>
                  <a:cubicBezTo>
                    <a:pt x="326164" y="203195"/>
                    <a:pt x="304947" y="218626"/>
                    <a:pt x="285542" y="235928"/>
                  </a:cubicBezTo>
                  <a:cubicBezTo>
                    <a:pt x="283280" y="237943"/>
                    <a:pt x="280042" y="238598"/>
                    <a:pt x="277080" y="237643"/>
                  </a:cubicBezTo>
                  <a:lnTo>
                    <a:pt x="164224" y="200975"/>
                  </a:lnTo>
                  <a:cubicBezTo>
                    <a:pt x="131859" y="190458"/>
                    <a:pt x="96974" y="208231"/>
                    <a:pt x="86458" y="240599"/>
                  </a:cubicBezTo>
                  <a:lnTo>
                    <a:pt x="5284" y="490427"/>
                  </a:lnTo>
                  <a:cubicBezTo>
                    <a:pt x="191" y="506105"/>
                    <a:pt x="1504" y="522827"/>
                    <a:pt x="8990" y="537517"/>
                  </a:cubicBezTo>
                  <a:cubicBezTo>
                    <a:pt x="16476" y="552203"/>
                    <a:pt x="29231" y="563097"/>
                    <a:pt x="44908" y="568193"/>
                  </a:cubicBezTo>
                  <a:lnTo>
                    <a:pt x="157660" y="604832"/>
                  </a:lnTo>
                  <a:cubicBezTo>
                    <a:pt x="160622" y="605793"/>
                    <a:pt x="162857" y="608222"/>
                    <a:pt x="163494" y="611169"/>
                  </a:cubicBezTo>
                  <a:cubicBezTo>
                    <a:pt x="169004" y="636633"/>
                    <a:pt x="177109" y="661621"/>
                    <a:pt x="187587" y="685443"/>
                  </a:cubicBezTo>
                  <a:cubicBezTo>
                    <a:pt x="188810" y="688223"/>
                    <a:pt x="188435" y="691518"/>
                    <a:pt x="186607" y="694033"/>
                  </a:cubicBezTo>
                  <a:lnTo>
                    <a:pt x="116944" y="789914"/>
                  </a:lnTo>
                  <a:cubicBezTo>
                    <a:pt x="107255" y="803249"/>
                    <a:pt x="103338" y="819561"/>
                    <a:pt x="105919" y="835843"/>
                  </a:cubicBezTo>
                  <a:cubicBezTo>
                    <a:pt x="108496" y="852127"/>
                    <a:pt x="117262" y="866427"/>
                    <a:pt x="130597" y="876115"/>
                  </a:cubicBezTo>
                  <a:lnTo>
                    <a:pt x="239358" y="955140"/>
                  </a:lnTo>
                  <a:cubicBezTo>
                    <a:pt x="243320" y="958022"/>
                    <a:pt x="247913" y="959409"/>
                    <a:pt x="252461" y="959409"/>
                  </a:cubicBezTo>
                  <a:cubicBezTo>
                    <a:pt x="259363" y="959406"/>
                    <a:pt x="266171" y="956218"/>
                    <a:pt x="270540" y="950202"/>
                  </a:cubicBezTo>
                  <a:cubicBezTo>
                    <a:pt x="277788" y="940228"/>
                    <a:pt x="275577" y="926268"/>
                    <a:pt x="265602" y="919020"/>
                  </a:cubicBezTo>
                  <a:lnTo>
                    <a:pt x="156836" y="839995"/>
                  </a:lnTo>
                  <a:cubicBezTo>
                    <a:pt x="153148" y="837316"/>
                    <a:pt x="150725" y="833360"/>
                    <a:pt x="150011" y="828860"/>
                  </a:cubicBezTo>
                  <a:cubicBezTo>
                    <a:pt x="149299" y="824356"/>
                    <a:pt x="150383" y="819847"/>
                    <a:pt x="153062" y="816156"/>
                  </a:cubicBezTo>
                  <a:lnTo>
                    <a:pt x="222725" y="720269"/>
                  </a:lnTo>
                  <a:cubicBezTo>
                    <a:pt x="233845" y="704960"/>
                    <a:pt x="236042" y="684728"/>
                    <a:pt x="228452" y="667467"/>
                  </a:cubicBezTo>
                  <a:cubicBezTo>
                    <a:pt x="219177" y="646381"/>
                    <a:pt x="212003" y="624263"/>
                    <a:pt x="207128" y="601724"/>
                  </a:cubicBezTo>
                  <a:cubicBezTo>
                    <a:pt x="203142" y="583302"/>
                    <a:pt x="189471" y="568220"/>
                    <a:pt x="171451" y="562365"/>
                  </a:cubicBezTo>
                  <a:lnTo>
                    <a:pt x="58699" y="525726"/>
                  </a:lnTo>
                  <a:cubicBezTo>
                    <a:pt x="54362" y="524316"/>
                    <a:pt x="50834" y="521306"/>
                    <a:pt x="48766" y="517240"/>
                  </a:cubicBezTo>
                  <a:cubicBezTo>
                    <a:pt x="46697" y="513180"/>
                    <a:pt x="46334" y="508555"/>
                    <a:pt x="47742" y="504218"/>
                  </a:cubicBezTo>
                  <a:lnTo>
                    <a:pt x="128919" y="254389"/>
                  </a:lnTo>
                  <a:cubicBezTo>
                    <a:pt x="131830" y="245435"/>
                    <a:pt x="141477" y="240527"/>
                    <a:pt x="150424" y="243429"/>
                  </a:cubicBezTo>
                  <a:lnTo>
                    <a:pt x="263287" y="280100"/>
                  </a:lnTo>
                  <a:cubicBezTo>
                    <a:pt x="281274" y="285941"/>
                    <a:pt x="301190" y="281785"/>
                    <a:pt x="315257" y="269248"/>
                  </a:cubicBezTo>
                  <a:cubicBezTo>
                    <a:pt x="332456" y="253910"/>
                    <a:pt x="351259" y="240238"/>
                    <a:pt x="371139" y="228612"/>
                  </a:cubicBezTo>
                  <a:cubicBezTo>
                    <a:pt x="387382" y="219114"/>
                    <a:pt x="397473" y="201469"/>
                    <a:pt x="397473" y="182562"/>
                  </a:cubicBezTo>
                  <a:lnTo>
                    <a:pt x="397473" y="63948"/>
                  </a:lnTo>
                  <a:cubicBezTo>
                    <a:pt x="397473" y="54537"/>
                    <a:pt x="405129" y="46881"/>
                    <a:pt x="414538" y="46881"/>
                  </a:cubicBezTo>
                  <a:lnTo>
                    <a:pt x="677228" y="46881"/>
                  </a:lnTo>
                  <a:cubicBezTo>
                    <a:pt x="686640" y="46881"/>
                    <a:pt x="694293" y="54537"/>
                    <a:pt x="694293" y="63948"/>
                  </a:cubicBezTo>
                  <a:lnTo>
                    <a:pt x="694293" y="182511"/>
                  </a:lnTo>
                  <a:cubicBezTo>
                    <a:pt x="694293" y="201424"/>
                    <a:pt x="704389" y="219069"/>
                    <a:pt x="720638" y="228567"/>
                  </a:cubicBezTo>
                  <a:cubicBezTo>
                    <a:pt x="740552" y="240203"/>
                    <a:pt x="759378" y="253889"/>
                    <a:pt x="776595" y="269239"/>
                  </a:cubicBezTo>
                  <a:cubicBezTo>
                    <a:pt x="790659" y="281776"/>
                    <a:pt x="810569" y="285938"/>
                    <a:pt x="828563" y="280086"/>
                  </a:cubicBezTo>
                  <a:lnTo>
                    <a:pt x="941345" y="243438"/>
                  </a:lnTo>
                  <a:cubicBezTo>
                    <a:pt x="945681" y="242027"/>
                    <a:pt x="950304" y="242393"/>
                    <a:pt x="954364" y="244465"/>
                  </a:cubicBezTo>
                  <a:cubicBezTo>
                    <a:pt x="958427" y="246534"/>
                    <a:pt x="961439" y="250064"/>
                    <a:pt x="962850" y="254398"/>
                  </a:cubicBezTo>
                  <a:lnTo>
                    <a:pt x="1024042" y="442731"/>
                  </a:lnTo>
                  <a:lnTo>
                    <a:pt x="841347" y="625426"/>
                  </a:lnTo>
                  <a:cubicBezTo>
                    <a:pt x="825273" y="641500"/>
                    <a:pt x="817853" y="664494"/>
                    <a:pt x="821499" y="686928"/>
                  </a:cubicBezTo>
                  <a:lnTo>
                    <a:pt x="825476" y="711413"/>
                  </a:lnTo>
                  <a:cubicBezTo>
                    <a:pt x="827396" y="723227"/>
                    <a:pt x="823491" y="735330"/>
                    <a:pt x="815028" y="743792"/>
                  </a:cubicBezTo>
                  <a:lnTo>
                    <a:pt x="793755" y="765066"/>
                  </a:lnTo>
                  <a:lnTo>
                    <a:pt x="789311" y="760622"/>
                  </a:lnTo>
                  <a:cubicBezTo>
                    <a:pt x="766385" y="737699"/>
                    <a:pt x="729077" y="737696"/>
                    <a:pt x="706148" y="760625"/>
                  </a:cubicBezTo>
                  <a:lnTo>
                    <a:pt x="676934" y="789837"/>
                  </a:lnTo>
                  <a:cubicBezTo>
                    <a:pt x="654008" y="812762"/>
                    <a:pt x="654005" y="850071"/>
                    <a:pt x="676934" y="873002"/>
                  </a:cubicBezTo>
                  <a:lnTo>
                    <a:pt x="721457" y="917525"/>
                  </a:lnTo>
                  <a:lnTo>
                    <a:pt x="677437" y="961546"/>
                  </a:lnTo>
                  <a:lnTo>
                    <a:pt x="628951" y="894811"/>
                  </a:lnTo>
                  <a:cubicBezTo>
                    <a:pt x="617828" y="879506"/>
                    <a:pt x="599257" y="871177"/>
                    <a:pt x="580523" y="873044"/>
                  </a:cubicBezTo>
                  <a:cubicBezTo>
                    <a:pt x="557451" y="875351"/>
                    <a:pt x="534306" y="875348"/>
                    <a:pt x="511246" y="873035"/>
                  </a:cubicBezTo>
                  <a:cubicBezTo>
                    <a:pt x="492512" y="871171"/>
                    <a:pt x="473935" y="879491"/>
                    <a:pt x="462806" y="894802"/>
                  </a:cubicBezTo>
                  <a:lnTo>
                    <a:pt x="393190" y="990621"/>
                  </a:lnTo>
                  <a:cubicBezTo>
                    <a:pt x="390511" y="994309"/>
                    <a:pt x="386555" y="996735"/>
                    <a:pt x="382051" y="997446"/>
                  </a:cubicBezTo>
                  <a:cubicBezTo>
                    <a:pt x="377551" y="998169"/>
                    <a:pt x="373041" y="997077"/>
                    <a:pt x="369347" y="994398"/>
                  </a:cubicBezTo>
                  <a:lnTo>
                    <a:pt x="350568" y="980757"/>
                  </a:lnTo>
                  <a:cubicBezTo>
                    <a:pt x="340591" y="973506"/>
                    <a:pt x="326634" y="975723"/>
                    <a:pt x="319386" y="985695"/>
                  </a:cubicBezTo>
                  <a:cubicBezTo>
                    <a:pt x="312138" y="995672"/>
                    <a:pt x="314353" y="1009629"/>
                    <a:pt x="324327" y="1016877"/>
                  </a:cubicBezTo>
                  <a:lnTo>
                    <a:pt x="343103" y="1030519"/>
                  </a:lnTo>
                  <a:cubicBezTo>
                    <a:pt x="353762" y="1038264"/>
                    <a:pt x="366320" y="1042321"/>
                    <a:pt x="379250" y="1042321"/>
                  </a:cubicBezTo>
                  <a:cubicBezTo>
                    <a:pt x="382495" y="1042321"/>
                    <a:pt x="385766" y="1042065"/>
                    <a:pt x="389034" y="1041547"/>
                  </a:cubicBezTo>
                  <a:cubicBezTo>
                    <a:pt x="405316" y="1038969"/>
                    <a:pt x="419619" y="1030206"/>
                    <a:pt x="429310" y="1016868"/>
                  </a:cubicBezTo>
                  <a:lnTo>
                    <a:pt x="498923" y="921050"/>
                  </a:lnTo>
                  <a:cubicBezTo>
                    <a:pt x="500754" y="918534"/>
                    <a:pt x="503757" y="917156"/>
                    <a:pt x="506784" y="917463"/>
                  </a:cubicBezTo>
                  <a:cubicBezTo>
                    <a:pt x="532796" y="920067"/>
                    <a:pt x="558946" y="920076"/>
                    <a:pt x="584973" y="917472"/>
                  </a:cubicBezTo>
                  <a:cubicBezTo>
                    <a:pt x="588000" y="917144"/>
                    <a:pt x="591003" y="918543"/>
                    <a:pt x="592828" y="921056"/>
                  </a:cubicBezTo>
                  <a:lnTo>
                    <a:pt x="645468" y="993511"/>
                  </a:lnTo>
                  <a:lnTo>
                    <a:pt x="525831" y="1113148"/>
                  </a:lnTo>
                  <a:cubicBezTo>
                    <a:pt x="521509" y="1117470"/>
                    <a:pt x="516425" y="1120771"/>
                    <a:pt x="510713" y="1122959"/>
                  </a:cubicBezTo>
                  <a:lnTo>
                    <a:pt x="412383" y="1160645"/>
                  </a:lnTo>
                  <a:cubicBezTo>
                    <a:pt x="391258" y="1168741"/>
                    <a:pt x="374881" y="1185639"/>
                    <a:pt x="367454" y="1207008"/>
                  </a:cubicBezTo>
                  <a:lnTo>
                    <a:pt x="337147" y="1294204"/>
                  </a:lnTo>
                  <a:cubicBezTo>
                    <a:pt x="331140" y="1311494"/>
                    <a:pt x="335620" y="1331024"/>
                    <a:pt x="348559" y="1343966"/>
                  </a:cubicBezTo>
                  <a:lnTo>
                    <a:pt x="390288" y="1385694"/>
                  </a:lnTo>
                  <a:cubicBezTo>
                    <a:pt x="399414" y="1394817"/>
                    <a:pt x="411814" y="1399738"/>
                    <a:pt x="424399" y="1399738"/>
                  </a:cubicBezTo>
                  <a:cubicBezTo>
                    <a:pt x="429659" y="1399738"/>
                    <a:pt x="434951" y="1398877"/>
                    <a:pt x="440047" y="1397106"/>
                  </a:cubicBezTo>
                  <a:lnTo>
                    <a:pt x="527242" y="1366799"/>
                  </a:lnTo>
                  <a:cubicBezTo>
                    <a:pt x="548611" y="1359375"/>
                    <a:pt x="565509" y="1342998"/>
                    <a:pt x="573608" y="1321871"/>
                  </a:cubicBezTo>
                  <a:lnTo>
                    <a:pt x="611291" y="1223540"/>
                  </a:lnTo>
                  <a:cubicBezTo>
                    <a:pt x="613479" y="1217831"/>
                    <a:pt x="616783" y="1212744"/>
                    <a:pt x="621105" y="1208422"/>
                  </a:cubicBezTo>
                  <a:lnTo>
                    <a:pt x="816728" y="1012799"/>
                  </a:lnTo>
                  <a:lnTo>
                    <a:pt x="861254" y="1057326"/>
                  </a:lnTo>
                  <a:cubicBezTo>
                    <a:pt x="872720" y="1068791"/>
                    <a:pt x="887778" y="1074518"/>
                    <a:pt x="902837" y="1074518"/>
                  </a:cubicBezTo>
                  <a:cubicBezTo>
                    <a:pt x="917895" y="1074518"/>
                    <a:pt x="932957" y="1068785"/>
                    <a:pt x="944419" y="1057326"/>
                  </a:cubicBezTo>
                  <a:lnTo>
                    <a:pt x="973634" y="1028111"/>
                  </a:lnTo>
                  <a:cubicBezTo>
                    <a:pt x="996563" y="1005182"/>
                    <a:pt x="996563" y="967874"/>
                    <a:pt x="973634" y="944946"/>
                  </a:cubicBezTo>
                  <a:lnTo>
                    <a:pt x="969193" y="940505"/>
                  </a:lnTo>
                  <a:lnTo>
                    <a:pt x="990464" y="919234"/>
                  </a:lnTo>
                  <a:cubicBezTo>
                    <a:pt x="998926" y="910769"/>
                    <a:pt x="1011026" y="906857"/>
                    <a:pt x="1022846" y="908786"/>
                  </a:cubicBezTo>
                  <a:lnTo>
                    <a:pt x="1047328" y="912760"/>
                  </a:lnTo>
                  <a:cubicBezTo>
                    <a:pt x="1069768" y="916409"/>
                    <a:pt x="1092756" y="908989"/>
                    <a:pt x="1108830" y="892918"/>
                  </a:cubicBezTo>
                  <a:lnTo>
                    <a:pt x="1491544" y="510204"/>
                  </a:lnTo>
                  <a:cubicBezTo>
                    <a:pt x="1513910" y="487835"/>
                    <a:pt x="1526227" y="458099"/>
                    <a:pt x="1526227" y="426470"/>
                  </a:cubicBezTo>
                  <a:cubicBezTo>
                    <a:pt x="1526233" y="394841"/>
                    <a:pt x="1513916" y="365105"/>
                    <a:pt x="1491547" y="342736"/>
                  </a:cubicBezTo>
                  <a:close/>
                  <a:moveTo>
                    <a:pt x="589548" y="1176847"/>
                  </a:moveTo>
                  <a:cubicBezTo>
                    <a:pt x="580767" y="1185627"/>
                    <a:pt x="574061" y="1195962"/>
                    <a:pt x="569614" y="1207559"/>
                  </a:cubicBezTo>
                  <a:lnTo>
                    <a:pt x="531930" y="1305889"/>
                  </a:lnTo>
                  <a:cubicBezTo>
                    <a:pt x="528552" y="1314700"/>
                    <a:pt x="521509" y="1321525"/>
                    <a:pt x="512598" y="1324624"/>
                  </a:cubicBezTo>
                  <a:lnTo>
                    <a:pt x="425402" y="1354928"/>
                  </a:lnTo>
                  <a:cubicBezTo>
                    <a:pt x="424176" y="1355360"/>
                    <a:pt x="422792" y="1355035"/>
                    <a:pt x="421869" y="1354119"/>
                  </a:cubicBezTo>
                  <a:lnTo>
                    <a:pt x="380140" y="1312390"/>
                  </a:lnTo>
                  <a:cubicBezTo>
                    <a:pt x="379221" y="1311471"/>
                    <a:pt x="378902" y="1310086"/>
                    <a:pt x="379331" y="1308860"/>
                  </a:cubicBezTo>
                  <a:lnTo>
                    <a:pt x="409638" y="1221665"/>
                  </a:lnTo>
                  <a:cubicBezTo>
                    <a:pt x="412734" y="1212759"/>
                    <a:pt x="419562" y="1205713"/>
                    <a:pt x="428373" y="1202335"/>
                  </a:cubicBezTo>
                  <a:lnTo>
                    <a:pt x="526700" y="1164652"/>
                  </a:lnTo>
                  <a:cubicBezTo>
                    <a:pt x="538300" y="1160208"/>
                    <a:pt x="548635" y="1153501"/>
                    <a:pt x="557413" y="1144721"/>
                  </a:cubicBezTo>
                  <a:lnTo>
                    <a:pt x="753035" y="949098"/>
                  </a:lnTo>
                  <a:lnTo>
                    <a:pt x="785167" y="981230"/>
                  </a:lnTo>
                  <a:lnTo>
                    <a:pt x="589548" y="1176847"/>
                  </a:lnTo>
                  <a:close/>
                  <a:moveTo>
                    <a:pt x="942071" y="996535"/>
                  </a:moveTo>
                  <a:lnTo>
                    <a:pt x="912853" y="1025750"/>
                  </a:lnTo>
                  <a:cubicBezTo>
                    <a:pt x="907334" y="1031272"/>
                    <a:pt x="898351" y="1031272"/>
                    <a:pt x="892833" y="1025750"/>
                  </a:cubicBezTo>
                  <a:lnTo>
                    <a:pt x="832554" y="965472"/>
                  </a:lnTo>
                  <a:cubicBezTo>
                    <a:pt x="832542" y="965460"/>
                    <a:pt x="832533" y="965448"/>
                    <a:pt x="832521" y="965436"/>
                  </a:cubicBezTo>
                  <a:cubicBezTo>
                    <a:pt x="832510" y="965424"/>
                    <a:pt x="832498" y="965415"/>
                    <a:pt x="832486" y="965403"/>
                  </a:cubicBezTo>
                  <a:lnTo>
                    <a:pt x="768841" y="901759"/>
                  </a:lnTo>
                  <a:cubicBezTo>
                    <a:pt x="768832" y="901750"/>
                    <a:pt x="768826" y="901741"/>
                    <a:pt x="768817" y="901732"/>
                  </a:cubicBezTo>
                  <a:cubicBezTo>
                    <a:pt x="768808" y="901723"/>
                    <a:pt x="768799" y="901717"/>
                    <a:pt x="768790" y="901708"/>
                  </a:cubicBezTo>
                  <a:lnTo>
                    <a:pt x="708506" y="841424"/>
                  </a:lnTo>
                  <a:cubicBezTo>
                    <a:pt x="702984" y="835902"/>
                    <a:pt x="702984" y="826919"/>
                    <a:pt x="708503" y="821397"/>
                  </a:cubicBezTo>
                  <a:lnTo>
                    <a:pt x="737718" y="792185"/>
                  </a:lnTo>
                  <a:cubicBezTo>
                    <a:pt x="743239" y="786661"/>
                    <a:pt x="752223" y="786667"/>
                    <a:pt x="757741" y="792185"/>
                  </a:cubicBezTo>
                  <a:lnTo>
                    <a:pt x="777967" y="812411"/>
                  </a:lnTo>
                  <a:cubicBezTo>
                    <a:pt x="777967" y="812411"/>
                    <a:pt x="777967" y="812411"/>
                    <a:pt x="777970" y="812414"/>
                  </a:cubicBezTo>
                  <a:cubicBezTo>
                    <a:pt x="777970" y="812414"/>
                    <a:pt x="777970" y="812414"/>
                    <a:pt x="777970" y="812417"/>
                  </a:cubicBezTo>
                  <a:lnTo>
                    <a:pt x="942065" y="976509"/>
                  </a:lnTo>
                  <a:cubicBezTo>
                    <a:pt x="947592" y="982037"/>
                    <a:pt x="947592" y="991017"/>
                    <a:pt x="942071" y="996535"/>
                  </a:cubicBezTo>
                  <a:close/>
                  <a:moveTo>
                    <a:pt x="1459981" y="478625"/>
                  </a:moveTo>
                  <a:lnTo>
                    <a:pt x="1077263" y="861340"/>
                  </a:lnTo>
                  <a:cubicBezTo>
                    <a:pt x="1071310" y="867293"/>
                    <a:pt x="1062803" y="870034"/>
                    <a:pt x="1054493" y="868686"/>
                  </a:cubicBezTo>
                  <a:lnTo>
                    <a:pt x="1030013" y="864712"/>
                  </a:lnTo>
                  <a:cubicBezTo>
                    <a:pt x="1004076" y="860495"/>
                    <a:pt x="977489" y="869070"/>
                    <a:pt x="958900" y="887656"/>
                  </a:cubicBezTo>
                  <a:lnTo>
                    <a:pt x="937627" y="908929"/>
                  </a:lnTo>
                  <a:lnTo>
                    <a:pt x="825330" y="796635"/>
                  </a:lnTo>
                  <a:lnTo>
                    <a:pt x="846601" y="775365"/>
                  </a:lnTo>
                  <a:cubicBezTo>
                    <a:pt x="865186" y="756782"/>
                    <a:pt x="873765" y="730195"/>
                    <a:pt x="869547" y="704249"/>
                  </a:cubicBezTo>
                  <a:lnTo>
                    <a:pt x="865570" y="679764"/>
                  </a:lnTo>
                  <a:cubicBezTo>
                    <a:pt x="864219" y="671459"/>
                    <a:pt x="866966" y="662949"/>
                    <a:pt x="872916" y="656999"/>
                  </a:cubicBezTo>
                  <a:lnTo>
                    <a:pt x="1255631" y="274284"/>
                  </a:lnTo>
                  <a:cubicBezTo>
                    <a:pt x="1284393" y="245522"/>
                    <a:pt x="1331191" y="245522"/>
                    <a:pt x="1359953" y="274284"/>
                  </a:cubicBezTo>
                  <a:lnTo>
                    <a:pt x="1459978" y="374312"/>
                  </a:lnTo>
                  <a:cubicBezTo>
                    <a:pt x="1473911" y="388245"/>
                    <a:pt x="1481585" y="406768"/>
                    <a:pt x="1481585" y="426470"/>
                  </a:cubicBezTo>
                  <a:cubicBezTo>
                    <a:pt x="1481585" y="446169"/>
                    <a:pt x="1473911" y="464695"/>
                    <a:pt x="1459981" y="478625"/>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43" name="PA-任意多边形: 形状 804"/>
            <p:cNvSpPr/>
            <p:nvPr>
              <p:custDataLst>
                <p:tags r:id="rId5"/>
              </p:custDataLst>
            </p:nvPr>
          </p:nvSpPr>
          <p:spPr>
            <a:xfrm>
              <a:off x="12602885" y="5694980"/>
              <a:ext cx="264914" cy="264914"/>
            </a:xfrm>
            <a:custGeom>
              <a:avLst/>
              <a:gdLst>
                <a:gd name="connsiteX0" fmla="*/ 132823 w 264914"/>
                <a:gd name="connsiteY0" fmla="*/ 263414 h 264914"/>
                <a:gd name="connsiteX1" fmla="*/ 263414 w 264914"/>
                <a:gd name="connsiteY1" fmla="*/ 132823 h 264914"/>
                <a:gd name="connsiteX2" fmla="*/ 132823 w 264914"/>
                <a:gd name="connsiteY2" fmla="*/ 2232 h 264914"/>
                <a:gd name="connsiteX3" fmla="*/ 2232 w 264914"/>
                <a:gd name="connsiteY3" fmla="*/ 132823 h 264914"/>
                <a:gd name="connsiteX4" fmla="*/ 132823 w 264914"/>
                <a:gd name="connsiteY4" fmla="*/ 263414 h 264914"/>
                <a:gd name="connsiteX5" fmla="*/ 132823 w 264914"/>
                <a:gd name="connsiteY5" fmla="*/ 46878 h 264914"/>
                <a:gd name="connsiteX6" fmla="*/ 218768 w 264914"/>
                <a:gd name="connsiteY6" fmla="*/ 132823 h 264914"/>
                <a:gd name="connsiteX7" fmla="*/ 132823 w 264914"/>
                <a:gd name="connsiteY7" fmla="*/ 218768 h 264914"/>
                <a:gd name="connsiteX8" fmla="*/ 46878 w 264914"/>
                <a:gd name="connsiteY8" fmla="*/ 132823 h 264914"/>
                <a:gd name="connsiteX9" fmla="*/ 132823 w 264914"/>
                <a:gd name="connsiteY9" fmla="*/ 46878 h 264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4914" h="264914">
                  <a:moveTo>
                    <a:pt x="132823" y="263414"/>
                  </a:moveTo>
                  <a:cubicBezTo>
                    <a:pt x="204832" y="263414"/>
                    <a:pt x="263414" y="204829"/>
                    <a:pt x="263414" y="132823"/>
                  </a:cubicBezTo>
                  <a:cubicBezTo>
                    <a:pt x="263414" y="60817"/>
                    <a:pt x="204829" y="2232"/>
                    <a:pt x="132823" y="2232"/>
                  </a:cubicBezTo>
                  <a:cubicBezTo>
                    <a:pt x="60814" y="2232"/>
                    <a:pt x="2232" y="60817"/>
                    <a:pt x="2232" y="132823"/>
                  </a:cubicBezTo>
                  <a:cubicBezTo>
                    <a:pt x="2232" y="204829"/>
                    <a:pt x="60814" y="263414"/>
                    <a:pt x="132823" y="263414"/>
                  </a:cubicBezTo>
                  <a:close/>
                  <a:moveTo>
                    <a:pt x="132823" y="46878"/>
                  </a:moveTo>
                  <a:cubicBezTo>
                    <a:pt x="180213" y="46878"/>
                    <a:pt x="218768" y="85433"/>
                    <a:pt x="218768" y="132823"/>
                  </a:cubicBezTo>
                  <a:cubicBezTo>
                    <a:pt x="218768" y="180213"/>
                    <a:pt x="180213" y="218768"/>
                    <a:pt x="132823" y="218768"/>
                  </a:cubicBezTo>
                  <a:cubicBezTo>
                    <a:pt x="85433" y="218768"/>
                    <a:pt x="46878" y="180213"/>
                    <a:pt x="46878" y="132823"/>
                  </a:cubicBezTo>
                  <a:cubicBezTo>
                    <a:pt x="46878" y="85433"/>
                    <a:pt x="85433" y="46878"/>
                    <a:pt x="132823" y="4687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44" name="PA-任意多边形: 形状 805"/>
            <p:cNvSpPr/>
            <p:nvPr>
              <p:custDataLst>
                <p:tags r:id="rId6"/>
              </p:custDataLst>
            </p:nvPr>
          </p:nvSpPr>
          <p:spPr>
            <a:xfrm>
              <a:off x="12532084" y="5624179"/>
              <a:ext cx="404813" cy="404813"/>
            </a:xfrm>
            <a:custGeom>
              <a:avLst/>
              <a:gdLst>
                <a:gd name="connsiteX0" fmla="*/ 203624 w 404812"/>
                <a:gd name="connsiteY0" fmla="*/ 405015 h 404812"/>
                <a:gd name="connsiteX1" fmla="*/ 405015 w 404812"/>
                <a:gd name="connsiteY1" fmla="*/ 203624 h 404812"/>
                <a:gd name="connsiteX2" fmla="*/ 203624 w 404812"/>
                <a:gd name="connsiteY2" fmla="*/ 2232 h 404812"/>
                <a:gd name="connsiteX3" fmla="*/ 2232 w 404812"/>
                <a:gd name="connsiteY3" fmla="*/ 203624 h 404812"/>
                <a:gd name="connsiteX4" fmla="*/ 203624 w 404812"/>
                <a:gd name="connsiteY4" fmla="*/ 405015 h 404812"/>
                <a:gd name="connsiteX5" fmla="*/ 203624 w 404812"/>
                <a:gd name="connsiteY5" fmla="*/ 46881 h 404812"/>
                <a:gd name="connsiteX6" fmla="*/ 360367 w 404812"/>
                <a:gd name="connsiteY6" fmla="*/ 203624 h 404812"/>
                <a:gd name="connsiteX7" fmla="*/ 203624 w 404812"/>
                <a:gd name="connsiteY7" fmla="*/ 360366 h 404812"/>
                <a:gd name="connsiteX8" fmla="*/ 46881 w 404812"/>
                <a:gd name="connsiteY8" fmla="*/ 203624 h 404812"/>
                <a:gd name="connsiteX9" fmla="*/ 203624 w 404812"/>
                <a:gd name="connsiteY9" fmla="*/ 46881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812" h="404812">
                  <a:moveTo>
                    <a:pt x="203624" y="405015"/>
                  </a:moveTo>
                  <a:cubicBezTo>
                    <a:pt x="314670" y="405015"/>
                    <a:pt x="405015" y="314670"/>
                    <a:pt x="405015" y="203624"/>
                  </a:cubicBezTo>
                  <a:cubicBezTo>
                    <a:pt x="405015" y="92577"/>
                    <a:pt x="314670" y="2232"/>
                    <a:pt x="203624" y="2232"/>
                  </a:cubicBezTo>
                  <a:cubicBezTo>
                    <a:pt x="92577" y="2232"/>
                    <a:pt x="2232" y="92580"/>
                    <a:pt x="2232" y="203624"/>
                  </a:cubicBezTo>
                  <a:cubicBezTo>
                    <a:pt x="2232" y="314667"/>
                    <a:pt x="92574" y="405015"/>
                    <a:pt x="203624" y="405015"/>
                  </a:cubicBezTo>
                  <a:close/>
                  <a:moveTo>
                    <a:pt x="203624" y="46881"/>
                  </a:moveTo>
                  <a:cubicBezTo>
                    <a:pt x="290054" y="46881"/>
                    <a:pt x="360367" y="117196"/>
                    <a:pt x="360367" y="203624"/>
                  </a:cubicBezTo>
                  <a:cubicBezTo>
                    <a:pt x="360367" y="290051"/>
                    <a:pt x="290051" y="360366"/>
                    <a:pt x="203624" y="360366"/>
                  </a:cubicBezTo>
                  <a:cubicBezTo>
                    <a:pt x="117196" y="360366"/>
                    <a:pt x="46881" y="290051"/>
                    <a:pt x="46881" y="203624"/>
                  </a:cubicBezTo>
                  <a:cubicBezTo>
                    <a:pt x="46881" y="117196"/>
                    <a:pt x="117193" y="46881"/>
                    <a:pt x="203624" y="46881"/>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grpSp>
      <p:grpSp>
        <p:nvGrpSpPr>
          <p:cNvPr id="11" name="icon_2"/>
          <p:cNvGrpSpPr>
            <a:grpSpLocks noChangeAspect="1"/>
          </p:cNvGrpSpPr>
          <p:nvPr>
            <p:custDataLst>
              <p:tags r:id="rId7"/>
            </p:custDataLst>
          </p:nvPr>
        </p:nvGrpSpPr>
        <p:grpSpPr>
          <a:xfrm>
            <a:off x="1043124" y="1990725"/>
            <a:ext cx="372472" cy="406400"/>
            <a:chOff x="22920892" y="15523518"/>
            <a:chExt cx="1399499" cy="1526977"/>
          </a:xfrm>
          <a:solidFill>
            <a:schemeClr val="accent1"/>
          </a:solidFill>
        </p:grpSpPr>
        <p:sp>
          <p:nvSpPr>
            <p:cNvPr id="12" name="PA-任意多边形: 形状 2914"/>
            <p:cNvSpPr/>
            <p:nvPr>
              <p:custDataLst>
                <p:tags r:id="rId8"/>
              </p:custDataLst>
            </p:nvPr>
          </p:nvSpPr>
          <p:spPr>
            <a:xfrm>
              <a:off x="22920892" y="15523518"/>
              <a:ext cx="1270992" cy="1526977"/>
            </a:xfrm>
            <a:custGeom>
              <a:avLst/>
              <a:gdLst>
                <a:gd name="connsiteX0" fmla="*/ 743346 w 1270992"/>
                <a:gd name="connsiteY0" fmla="*/ 1208934 h 1526976"/>
                <a:gd name="connsiteX1" fmla="*/ 743346 w 1270992"/>
                <a:gd name="connsiteY1" fmla="*/ 1131841 h 1526976"/>
                <a:gd name="connsiteX2" fmla="*/ 1228222 w 1270992"/>
                <a:gd name="connsiteY2" fmla="*/ 1131841 h 1526976"/>
                <a:gd name="connsiteX3" fmla="*/ 1270459 w 1270992"/>
                <a:gd name="connsiteY3" fmla="*/ 1089604 h 1526976"/>
                <a:gd name="connsiteX4" fmla="*/ 1228222 w 1270992"/>
                <a:gd name="connsiteY4" fmla="*/ 1047366 h 1526976"/>
                <a:gd name="connsiteX5" fmla="*/ 743346 w 1270992"/>
                <a:gd name="connsiteY5" fmla="*/ 1047366 h 1526976"/>
                <a:gd name="connsiteX6" fmla="*/ 743346 w 1270992"/>
                <a:gd name="connsiteY6" fmla="*/ 1006522 h 1526976"/>
                <a:gd name="connsiteX7" fmla="*/ 761914 w 1270992"/>
                <a:gd name="connsiteY7" fmla="*/ 1006522 h 1526976"/>
                <a:gd name="connsiteX8" fmla="*/ 804151 w 1270992"/>
                <a:gd name="connsiteY8" fmla="*/ 964284 h 1526976"/>
                <a:gd name="connsiteX9" fmla="*/ 804151 w 1270992"/>
                <a:gd name="connsiteY9" fmla="*/ 921966 h 1526976"/>
                <a:gd name="connsiteX10" fmla="*/ 807669 w 1270992"/>
                <a:gd name="connsiteY10" fmla="*/ 921966 h 1526976"/>
                <a:gd name="connsiteX11" fmla="*/ 849907 w 1270992"/>
                <a:gd name="connsiteY11" fmla="*/ 879729 h 1526976"/>
                <a:gd name="connsiteX12" fmla="*/ 849907 w 1270992"/>
                <a:gd name="connsiteY12" fmla="*/ 774966 h 1526976"/>
                <a:gd name="connsiteX13" fmla="*/ 849907 w 1270992"/>
                <a:gd name="connsiteY13" fmla="*/ 705856 h 1526976"/>
                <a:gd name="connsiteX14" fmla="*/ 807669 w 1270992"/>
                <a:gd name="connsiteY14" fmla="*/ 663619 h 1526976"/>
                <a:gd name="connsiteX15" fmla="*/ 765432 w 1270992"/>
                <a:gd name="connsiteY15" fmla="*/ 705856 h 1526976"/>
                <a:gd name="connsiteX16" fmla="*/ 765432 w 1270992"/>
                <a:gd name="connsiteY16" fmla="*/ 732729 h 1526976"/>
                <a:gd name="connsiteX17" fmla="*/ 636785 w 1270992"/>
                <a:gd name="connsiteY17" fmla="*/ 732729 h 1526976"/>
                <a:gd name="connsiteX18" fmla="*/ 636785 w 1270992"/>
                <a:gd name="connsiteY18" fmla="*/ 705856 h 1526976"/>
                <a:gd name="connsiteX19" fmla="*/ 607805 w 1270992"/>
                <a:gd name="connsiteY19" fmla="*/ 665750 h 1526976"/>
                <a:gd name="connsiteX20" fmla="*/ 404104 w 1270992"/>
                <a:gd name="connsiteY20" fmla="*/ 383712 h 1526976"/>
                <a:gd name="connsiteX21" fmla="*/ 701108 w 1270992"/>
                <a:gd name="connsiteY21" fmla="*/ 86707 h 1526976"/>
                <a:gd name="connsiteX22" fmla="*/ 998110 w 1270992"/>
                <a:gd name="connsiteY22" fmla="*/ 383709 h 1526976"/>
                <a:gd name="connsiteX23" fmla="*/ 926604 w 1270992"/>
                <a:gd name="connsiteY23" fmla="*/ 576986 h 1526976"/>
                <a:gd name="connsiteX24" fmla="*/ 931149 w 1270992"/>
                <a:gd name="connsiteY24" fmla="*/ 636547 h 1526976"/>
                <a:gd name="connsiteX25" fmla="*/ 990713 w 1270992"/>
                <a:gd name="connsiteY25" fmla="*/ 632002 h 1526976"/>
                <a:gd name="connsiteX26" fmla="*/ 1082585 w 1270992"/>
                <a:gd name="connsiteY26" fmla="*/ 383709 h 1526976"/>
                <a:gd name="connsiteX27" fmla="*/ 701108 w 1270992"/>
                <a:gd name="connsiteY27" fmla="*/ 2232 h 1526976"/>
                <a:gd name="connsiteX28" fmla="*/ 319632 w 1270992"/>
                <a:gd name="connsiteY28" fmla="*/ 383709 h 1526976"/>
                <a:gd name="connsiteX29" fmla="*/ 552307 w 1270992"/>
                <a:gd name="connsiteY29" fmla="*/ 735065 h 1526976"/>
                <a:gd name="connsiteX30" fmla="*/ 552307 w 1270992"/>
                <a:gd name="connsiteY30" fmla="*/ 774963 h 1526976"/>
                <a:gd name="connsiteX31" fmla="*/ 552307 w 1270992"/>
                <a:gd name="connsiteY31" fmla="*/ 879726 h 1526976"/>
                <a:gd name="connsiteX32" fmla="*/ 594545 w 1270992"/>
                <a:gd name="connsiteY32" fmla="*/ 921963 h 1526976"/>
                <a:gd name="connsiteX33" fmla="*/ 598066 w 1270992"/>
                <a:gd name="connsiteY33" fmla="*/ 921963 h 1526976"/>
                <a:gd name="connsiteX34" fmla="*/ 598066 w 1270992"/>
                <a:gd name="connsiteY34" fmla="*/ 964278 h 1526976"/>
                <a:gd name="connsiteX35" fmla="*/ 640303 w 1270992"/>
                <a:gd name="connsiteY35" fmla="*/ 1006516 h 1526976"/>
                <a:gd name="connsiteX36" fmla="*/ 658868 w 1270992"/>
                <a:gd name="connsiteY36" fmla="*/ 1006516 h 1526976"/>
                <a:gd name="connsiteX37" fmla="*/ 658868 w 1270992"/>
                <a:gd name="connsiteY37" fmla="*/ 1047360 h 1526976"/>
                <a:gd name="connsiteX38" fmla="*/ 174001 w 1270992"/>
                <a:gd name="connsiteY38" fmla="*/ 1047360 h 1526976"/>
                <a:gd name="connsiteX39" fmla="*/ 131763 w 1270992"/>
                <a:gd name="connsiteY39" fmla="*/ 1089598 h 1526976"/>
                <a:gd name="connsiteX40" fmla="*/ 131763 w 1270992"/>
                <a:gd name="connsiteY40" fmla="*/ 1213053 h 1526976"/>
                <a:gd name="connsiteX41" fmla="*/ 44470 w 1270992"/>
                <a:gd name="connsiteY41" fmla="*/ 1213053 h 1526976"/>
                <a:gd name="connsiteX42" fmla="*/ 2232 w 1270992"/>
                <a:gd name="connsiteY42" fmla="*/ 1255291 h 1526976"/>
                <a:gd name="connsiteX43" fmla="*/ 2232 w 1270992"/>
                <a:gd name="connsiteY43" fmla="*/ 1474223 h 1526976"/>
                <a:gd name="connsiteX44" fmla="*/ 44470 w 1270992"/>
                <a:gd name="connsiteY44" fmla="*/ 1516460 h 1526976"/>
                <a:gd name="connsiteX45" fmla="*/ 303529 w 1270992"/>
                <a:gd name="connsiteY45" fmla="*/ 1516460 h 1526976"/>
                <a:gd name="connsiteX46" fmla="*/ 345766 w 1270992"/>
                <a:gd name="connsiteY46" fmla="*/ 1474223 h 1526976"/>
                <a:gd name="connsiteX47" fmla="*/ 345766 w 1270992"/>
                <a:gd name="connsiteY47" fmla="*/ 1255294 h 1526976"/>
                <a:gd name="connsiteX48" fmla="*/ 303529 w 1270992"/>
                <a:gd name="connsiteY48" fmla="*/ 1213056 h 1526976"/>
                <a:gd name="connsiteX49" fmla="*/ 216238 w 1270992"/>
                <a:gd name="connsiteY49" fmla="*/ 1213056 h 1526976"/>
                <a:gd name="connsiteX50" fmla="*/ 216238 w 1270992"/>
                <a:gd name="connsiteY50" fmla="*/ 1131838 h 1526976"/>
                <a:gd name="connsiteX51" fmla="*/ 658871 w 1270992"/>
                <a:gd name="connsiteY51" fmla="*/ 1131838 h 1526976"/>
                <a:gd name="connsiteX52" fmla="*/ 658871 w 1270992"/>
                <a:gd name="connsiteY52" fmla="*/ 1208931 h 1526976"/>
                <a:gd name="connsiteX53" fmla="*/ 539639 w 1270992"/>
                <a:gd name="connsiteY53" fmla="*/ 1364760 h 1526976"/>
                <a:gd name="connsiteX54" fmla="*/ 701108 w 1270992"/>
                <a:gd name="connsiteY54" fmla="*/ 1526232 h 1526976"/>
                <a:gd name="connsiteX55" fmla="*/ 862581 w 1270992"/>
                <a:gd name="connsiteY55" fmla="*/ 1364760 h 1526976"/>
                <a:gd name="connsiteX56" fmla="*/ 743346 w 1270992"/>
                <a:gd name="connsiteY56" fmla="*/ 1208934 h 1526976"/>
                <a:gd name="connsiteX57" fmla="*/ 636785 w 1270992"/>
                <a:gd name="connsiteY57" fmla="*/ 837489 h 1526976"/>
                <a:gd name="connsiteX58" fmla="*/ 636785 w 1270992"/>
                <a:gd name="connsiteY58" fmla="*/ 817200 h 1526976"/>
                <a:gd name="connsiteX59" fmla="*/ 765432 w 1270992"/>
                <a:gd name="connsiteY59" fmla="*/ 817200 h 1526976"/>
                <a:gd name="connsiteX60" fmla="*/ 765432 w 1270992"/>
                <a:gd name="connsiteY60" fmla="*/ 837489 h 1526976"/>
                <a:gd name="connsiteX61" fmla="*/ 761914 w 1270992"/>
                <a:gd name="connsiteY61" fmla="*/ 837489 h 1526976"/>
                <a:gd name="connsiteX62" fmla="*/ 719676 w 1270992"/>
                <a:gd name="connsiteY62" fmla="*/ 879726 h 1526976"/>
                <a:gd name="connsiteX63" fmla="*/ 719676 w 1270992"/>
                <a:gd name="connsiteY63" fmla="*/ 922041 h 1526976"/>
                <a:gd name="connsiteX64" fmla="*/ 682544 w 1270992"/>
                <a:gd name="connsiteY64" fmla="*/ 922041 h 1526976"/>
                <a:gd name="connsiteX65" fmla="*/ 682544 w 1270992"/>
                <a:gd name="connsiteY65" fmla="*/ 879726 h 1526976"/>
                <a:gd name="connsiteX66" fmla="*/ 640306 w 1270992"/>
                <a:gd name="connsiteY66" fmla="*/ 837489 h 1526976"/>
                <a:gd name="connsiteX67" fmla="*/ 636785 w 1270992"/>
                <a:gd name="connsiteY67" fmla="*/ 837489 h 1526976"/>
                <a:gd name="connsiteX68" fmla="*/ 261295 w 1270992"/>
                <a:gd name="connsiteY68" fmla="*/ 1431986 h 1526976"/>
                <a:gd name="connsiteX69" fmla="*/ 86707 w 1270992"/>
                <a:gd name="connsiteY69" fmla="*/ 1431986 h 1526976"/>
                <a:gd name="connsiteX70" fmla="*/ 86707 w 1270992"/>
                <a:gd name="connsiteY70" fmla="*/ 1297534 h 1526976"/>
                <a:gd name="connsiteX71" fmla="*/ 261289 w 1270992"/>
                <a:gd name="connsiteY71" fmla="*/ 1297534 h 1526976"/>
                <a:gd name="connsiteX72" fmla="*/ 261289 w 1270992"/>
                <a:gd name="connsiteY72" fmla="*/ 1431986 h 1526976"/>
                <a:gd name="connsiteX73" fmla="*/ 261295 w 1270992"/>
                <a:gd name="connsiteY73" fmla="*/ 1431986 h 1526976"/>
                <a:gd name="connsiteX74" fmla="*/ 701108 w 1270992"/>
                <a:gd name="connsiteY74" fmla="*/ 1441758 h 1526976"/>
                <a:gd name="connsiteX75" fmla="*/ 624114 w 1270992"/>
                <a:gd name="connsiteY75" fmla="*/ 1364763 h 1526976"/>
                <a:gd name="connsiteX76" fmla="*/ 701108 w 1270992"/>
                <a:gd name="connsiteY76" fmla="*/ 1287768 h 1526976"/>
                <a:gd name="connsiteX77" fmla="*/ 778103 w 1270992"/>
                <a:gd name="connsiteY77" fmla="*/ 1364763 h 1526976"/>
                <a:gd name="connsiteX78" fmla="*/ 701108 w 1270992"/>
                <a:gd name="connsiteY78" fmla="*/ 1441758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270992" h="1526976">
                  <a:moveTo>
                    <a:pt x="743346" y="1208934"/>
                  </a:moveTo>
                  <a:lnTo>
                    <a:pt x="743346" y="1131841"/>
                  </a:lnTo>
                  <a:lnTo>
                    <a:pt x="1228222" y="1131841"/>
                  </a:lnTo>
                  <a:cubicBezTo>
                    <a:pt x="1251546" y="1131841"/>
                    <a:pt x="1270459" y="1112931"/>
                    <a:pt x="1270459" y="1089604"/>
                  </a:cubicBezTo>
                  <a:cubicBezTo>
                    <a:pt x="1270459" y="1066276"/>
                    <a:pt x="1251546" y="1047366"/>
                    <a:pt x="1228222" y="1047366"/>
                  </a:cubicBezTo>
                  <a:lnTo>
                    <a:pt x="743346" y="1047366"/>
                  </a:lnTo>
                  <a:lnTo>
                    <a:pt x="743346" y="1006522"/>
                  </a:lnTo>
                  <a:lnTo>
                    <a:pt x="761914" y="1006522"/>
                  </a:lnTo>
                  <a:cubicBezTo>
                    <a:pt x="785238" y="1006522"/>
                    <a:pt x="804151" y="987612"/>
                    <a:pt x="804151" y="964284"/>
                  </a:cubicBezTo>
                  <a:lnTo>
                    <a:pt x="804151" y="921966"/>
                  </a:lnTo>
                  <a:lnTo>
                    <a:pt x="807669" y="921966"/>
                  </a:lnTo>
                  <a:cubicBezTo>
                    <a:pt x="830994" y="921966"/>
                    <a:pt x="849907" y="903056"/>
                    <a:pt x="849907" y="879729"/>
                  </a:cubicBezTo>
                  <a:lnTo>
                    <a:pt x="849907" y="774966"/>
                  </a:lnTo>
                  <a:lnTo>
                    <a:pt x="849907" y="705856"/>
                  </a:lnTo>
                  <a:cubicBezTo>
                    <a:pt x="849907" y="682529"/>
                    <a:pt x="830994" y="663619"/>
                    <a:pt x="807669" y="663619"/>
                  </a:cubicBezTo>
                  <a:cubicBezTo>
                    <a:pt x="784345" y="663619"/>
                    <a:pt x="765432" y="682529"/>
                    <a:pt x="765432" y="705856"/>
                  </a:cubicBezTo>
                  <a:lnTo>
                    <a:pt x="765432" y="732729"/>
                  </a:lnTo>
                  <a:lnTo>
                    <a:pt x="636785" y="732729"/>
                  </a:lnTo>
                  <a:lnTo>
                    <a:pt x="636785" y="705856"/>
                  </a:lnTo>
                  <a:cubicBezTo>
                    <a:pt x="636785" y="687640"/>
                    <a:pt x="625102" y="671471"/>
                    <a:pt x="607805" y="665750"/>
                  </a:cubicBezTo>
                  <a:cubicBezTo>
                    <a:pt x="485965" y="625468"/>
                    <a:pt x="404104" y="512127"/>
                    <a:pt x="404104" y="383712"/>
                  </a:cubicBezTo>
                  <a:cubicBezTo>
                    <a:pt x="404107" y="219944"/>
                    <a:pt x="537344" y="86707"/>
                    <a:pt x="701108" y="86707"/>
                  </a:cubicBezTo>
                  <a:cubicBezTo>
                    <a:pt x="864873" y="86707"/>
                    <a:pt x="998110" y="219941"/>
                    <a:pt x="998110" y="383709"/>
                  </a:cubicBezTo>
                  <a:cubicBezTo>
                    <a:pt x="998110" y="454616"/>
                    <a:pt x="972717" y="523259"/>
                    <a:pt x="926604" y="576986"/>
                  </a:cubicBezTo>
                  <a:cubicBezTo>
                    <a:pt x="911412" y="594687"/>
                    <a:pt x="913448" y="621352"/>
                    <a:pt x="931149" y="636547"/>
                  </a:cubicBezTo>
                  <a:cubicBezTo>
                    <a:pt x="948851" y="651739"/>
                    <a:pt x="975521" y="649700"/>
                    <a:pt x="990713" y="632002"/>
                  </a:cubicBezTo>
                  <a:cubicBezTo>
                    <a:pt x="1049956" y="562969"/>
                    <a:pt x="1082585" y="474789"/>
                    <a:pt x="1082585" y="383709"/>
                  </a:cubicBezTo>
                  <a:cubicBezTo>
                    <a:pt x="1082588" y="173364"/>
                    <a:pt x="911459" y="2232"/>
                    <a:pt x="701108" y="2232"/>
                  </a:cubicBezTo>
                  <a:cubicBezTo>
                    <a:pt x="490758" y="2232"/>
                    <a:pt x="319632" y="173364"/>
                    <a:pt x="319632" y="383709"/>
                  </a:cubicBezTo>
                  <a:cubicBezTo>
                    <a:pt x="319632" y="538237"/>
                    <a:pt x="411938" y="675775"/>
                    <a:pt x="552307" y="735065"/>
                  </a:cubicBezTo>
                  <a:lnTo>
                    <a:pt x="552307" y="774963"/>
                  </a:lnTo>
                  <a:lnTo>
                    <a:pt x="552307" y="879726"/>
                  </a:lnTo>
                  <a:cubicBezTo>
                    <a:pt x="552307" y="903053"/>
                    <a:pt x="571217" y="921963"/>
                    <a:pt x="594545" y="921963"/>
                  </a:cubicBezTo>
                  <a:lnTo>
                    <a:pt x="598066" y="921963"/>
                  </a:lnTo>
                  <a:lnTo>
                    <a:pt x="598066" y="964278"/>
                  </a:lnTo>
                  <a:cubicBezTo>
                    <a:pt x="598066" y="987606"/>
                    <a:pt x="616976" y="1006516"/>
                    <a:pt x="640303" y="1006516"/>
                  </a:cubicBezTo>
                  <a:lnTo>
                    <a:pt x="658868" y="1006516"/>
                  </a:lnTo>
                  <a:lnTo>
                    <a:pt x="658868" y="1047360"/>
                  </a:lnTo>
                  <a:lnTo>
                    <a:pt x="174001" y="1047360"/>
                  </a:lnTo>
                  <a:cubicBezTo>
                    <a:pt x="150674" y="1047360"/>
                    <a:pt x="131763" y="1066270"/>
                    <a:pt x="131763" y="1089598"/>
                  </a:cubicBezTo>
                  <a:lnTo>
                    <a:pt x="131763" y="1213053"/>
                  </a:lnTo>
                  <a:lnTo>
                    <a:pt x="44470" y="1213053"/>
                  </a:lnTo>
                  <a:cubicBezTo>
                    <a:pt x="21143" y="1213053"/>
                    <a:pt x="2232" y="1231964"/>
                    <a:pt x="2232" y="1255291"/>
                  </a:cubicBezTo>
                  <a:lnTo>
                    <a:pt x="2232" y="1474223"/>
                  </a:lnTo>
                  <a:cubicBezTo>
                    <a:pt x="2232" y="1497550"/>
                    <a:pt x="21143" y="1516460"/>
                    <a:pt x="44470" y="1516460"/>
                  </a:cubicBezTo>
                  <a:lnTo>
                    <a:pt x="303529" y="1516460"/>
                  </a:lnTo>
                  <a:cubicBezTo>
                    <a:pt x="326856" y="1516460"/>
                    <a:pt x="345766" y="1497550"/>
                    <a:pt x="345766" y="1474223"/>
                  </a:cubicBezTo>
                  <a:lnTo>
                    <a:pt x="345766" y="1255294"/>
                  </a:lnTo>
                  <a:cubicBezTo>
                    <a:pt x="345766" y="1231967"/>
                    <a:pt x="326856" y="1213056"/>
                    <a:pt x="303529" y="1213056"/>
                  </a:cubicBezTo>
                  <a:lnTo>
                    <a:pt x="216238" y="1213056"/>
                  </a:lnTo>
                  <a:lnTo>
                    <a:pt x="216238" y="1131838"/>
                  </a:lnTo>
                  <a:lnTo>
                    <a:pt x="658871" y="1131838"/>
                  </a:lnTo>
                  <a:lnTo>
                    <a:pt x="658871" y="1208931"/>
                  </a:lnTo>
                  <a:cubicBezTo>
                    <a:pt x="590258" y="1227549"/>
                    <a:pt x="539639" y="1290340"/>
                    <a:pt x="539639" y="1364760"/>
                  </a:cubicBezTo>
                  <a:cubicBezTo>
                    <a:pt x="539636" y="1453795"/>
                    <a:pt x="612071" y="1526232"/>
                    <a:pt x="701108" y="1526232"/>
                  </a:cubicBezTo>
                  <a:cubicBezTo>
                    <a:pt x="790140" y="1526232"/>
                    <a:pt x="862581" y="1453798"/>
                    <a:pt x="862581" y="1364760"/>
                  </a:cubicBezTo>
                  <a:cubicBezTo>
                    <a:pt x="862581" y="1290337"/>
                    <a:pt x="811959" y="1227552"/>
                    <a:pt x="743346" y="1208934"/>
                  </a:cubicBezTo>
                  <a:close/>
                  <a:moveTo>
                    <a:pt x="636785" y="837489"/>
                  </a:moveTo>
                  <a:lnTo>
                    <a:pt x="636785" y="817200"/>
                  </a:lnTo>
                  <a:lnTo>
                    <a:pt x="765432" y="817200"/>
                  </a:lnTo>
                  <a:lnTo>
                    <a:pt x="765432" y="837489"/>
                  </a:lnTo>
                  <a:lnTo>
                    <a:pt x="761914" y="837489"/>
                  </a:lnTo>
                  <a:cubicBezTo>
                    <a:pt x="738589" y="837489"/>
                    <a:pt x="719676" y="856399"/>
                    <a:pt x="719676" y="879726"/>
                  </a:cubicBezTo>
                  <a:lnTo>
                    <a:pt x="719676" y="922041"/>
                  </a:lnTo>
                  <a:lnTo>
                    <a:pt x="682544" y="922041"/>
                  </a:lnTo>
                  <a:lnTo>
                    <a:pt x="682544" y="879726"/>
                  </a:lnTo>
                  <a:cubicBezTo>
                    <a:pt x="682544" y="856399"/>
                    <a:pt x="663634" y="837489"/>
                    <a:pt x="640306" y="837489"/>
                  </a:cubicBezTo>
                  <a:lnTo>
                    <a:pt x="636785" y="837489"/>
                  </a:lnTo>
                  <a:close/>
                  <a:moveTo>
                    <a:pt x="261295" y="1431986"/>
                  </a:moveTo>
                  <a:lnTo>
                    <a:pt x="86707" y="1431986"/>
                  </a:lnTo>
                  <a:lnTo>
                    <a:pt x="86707" y="1297534"/>
                  </a:lnTo>
                  <a:lnTo>
                    <a:pt x="261289" y="1297534"/>
                  </a:lnTo>
                  <a:lnTo>
                    <a:pt x="261289" y="1431986"/>
                  </a:lnTo>
                  <a:lnTo>
                    <a:pt x="261295" y="1431986"/>
                  </a:lnTo>
                  <a:close/>
                  <a:moveTo>
                    <a:pt x="701108" y="1441758"/>
                  </a:moveTo>
                  <a:cubicBezTo>
                    <a:pt x="658654" y="1441758"/>
                    <a:pt x="624114" y="1407221"/>
                    <a:pt x="624114" y="1364763"/>
                  </a:cubicBezTo>
                  <a:cubicBezTo>
                    <a:pt x="624114" y="1322305"/>
                    <a:pt x="658657" y="1287768"/>
                    <a:pt x="701108" y="1287768"/>
                  </a:cubicBezTo>
                  <a:cubicBezTo>
                    <a:pt x="743563" y="1287768"/>
                    <a:pt x="778103" y="1322311"/>
                    <a:pt x="778103" y="1364763"/>
                  </a:cubicBezTo>
                  <a:cubicBezTo>
                    <a:pt x="778103" y="1407215"/>
                    <a:pt x="743563" y="1441758"/>
                    <a:pt x="701108" y="1441758"/>
                  </a:cubicBezTo>
                  <a:close/>
                </a:path>
              </a:pathLst>
            </a:custGeom>
            <a:grpFill/>
            <a:ln w="9525" cap="flat">
              <a:solidFill>
                <a:srgbClr val="000000">
                  <a:alpha val="0"/>
                </a:srgbClr>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4" name="PA-任意多边形: 形状 2915"/>
            <p:cNvSpPr/>
            <p:nvPr>
              <p:custDataLst>
                <p:tags r:id="rId9"/>
              </p:custDataLst>
            </p:nvPr>
          </p:nvSpPr>
          <p:spPr>
            <a:xfrm>
              <a:off x="23975110" y="16734344"/>
              <a:ext cx="345281" cy="306586"/>
            </a:xfrm>
            <a:custGeom>
              <a:avLst/>
              <a:gdLst>
                <a:gd name="connsiteX0" fmla="*/ 303529 w 345281"/>
                <a:gd name="connsiteY0" fmla="*/ 2232 h 306585"/>
                <a:gd name="connsiteX1" fmla="*/ 44470 w 345281"/>
                <a:gd name="connsiteY1" fmla="*/ 2232 h 306585"/>
                <a:gd name="connsiteX2" fmla="*/ 2232 w 345281"/>
                <a:gd name="connsiteY2" fmla="*/ 44470 h 306585"/>
                <a:gd name="connsiteX3" fmla="*/ 2232 w 345281"/>
                <a:gd name="connsiteY3" fmla="*/ 263399 h 306585"/>
                <a:gd name="connsiteX4" fmla="*/ 44470 w 345281"/>
                <a:gd name="connsiteY4" fmla="*/ 305636 h 306585"/>
                <a:gd name="connsiteX5" fmla="*/ 303529 w 345281"/>
                <a:gd name="connsiteY5" fmla="*/ 305636 h 306585"/>
                <a:gd name="connsiteX6" fmla="*/ 345766 w 345281"/>
                <a:gd name="connsiteY6" fmla="*/ 263399 h 306585"/>
                <a:gd name="connsiteX7" fmla="*/ 345766 w 345281"/>
                <a:gd name="connsiteY7" fmla="*/ 44470 h 306585"/>
                <a:gd name="connsiteX8" fmla="*/ 303529 w 345281"/>
                <a:gd name="connsiteY8" fmla="*/ 2232 h 306585"/>
                <a:gd name="connsiteX9" fmla="*/ 261292 w 345281"/>
                <a:gd name="connsiteY9" fmla="*/ 221159 h 306585"/>
                <a:gd name="connsiteX10" fmla="*/ 86710 w 345281"/>
                <a:gd name="connsiteY10" fmla="*/ 221159 h 306585"/>
                <a:gd name="connsiteX11" fmla="*/ 86710 w 345281"/>
                <a:gd name="connsiteY11" fmla="*/ 86707 h 306585"/>
                <a:gd name="connsiteX12" fmla="*/ 261292 w 345281"/>
                <a:gd name="connsiteY12" fmla="*/ 86707 h 306585"/>
                <a:gd name="connsiteX13" fmla="*/ 261292 w 345281"/>
                <a:gd name="connsiteY13" fmla="*/ 221159 h 306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5281" h="306585">
                  <a:moveTo>
                    <a:pt x="303529" y="2232"/>
                  </a:moveTo>
                  <a:lnTo>
                    <a:pt x="44470" y="2232"/>
                  </a:lnTo>
                  <a:cubicBezTo>
                    <a:pt x="21146" y="2232"/>
                    <a:pt x="2232" y="21143"/>
                    <a:pt x="2232" y="44470"/>
                  </a:cubicBezTo>
                  <a:lnTo>
                    <a:pt x="2232" y="263399"/>
                  </a:lnTo>
                  <a:cubicBezTo>
                    <a:pt x="2232" y="286726"/>
                    <a:pt x="21146" y="305636"/>
                    <a:pt x="44470" y="305636"/>
                  </a:cubicBezTo>
                  <a:lnTo>
                    <a:pt x="303529" y="305636"/>
                  </a:lnTo>
                  <a:cubicBezTo>
                    <a:pt x="326853" y="305636"/>
                    <a:pt x="345766" y="286726"/>
                    <a:pt x="345766" y="263399"/>
                  </a:cubicBezTo>
                  <a:lnTo>
                    <a:pt x="345766" y="44470"/>
                  </a:lnTo>
                  <a:cubicBezTo>
                    <a:pt x="345769" y="21143"/>
                    <a:pt x="326859" y="2232"/>
                    <a:pt x="303529" y="2232"/>
                  </a:cubicBezTo>
                  <a:close/>
                  <a:moveTo>
                    <a:pt x="261292" y="221159"/>
                  </a:moveTo>
                  <a:lnTo>
                    <a:pt x="86710" y="221159"/>
                  </a:lnTo>
                  <a:lnTo>
                    <a:pt x="86710" y="86707"/>
                  </a:lnTo>
                  <a:lnTo>
                    <a:pt x="261292" y="86707"/>
                  </a:lnTo>
                  <a:lnTo>
                    <a:pt x="261292" y="221159"/>
                  </a:lnTo>
                  <a:close/>
                </a:path>
              </a:pathLst>
            </a:custGeom>
            <a:grpFill/>
            <a:ln w="9525" cap="flat">
              <a:solidFill>
                <a:srgbClr val="000000">
                  <a:alpha val="0"/>
                </a:srgbClr>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28" name="icon_3"/>
          <p:cNvSpPr>
            <a:spLocks noChangeAspect="1"/>
          </p:cNvSpPr>
          <p:nvPr>
            <p:custDataLst>
              <p:tags r:id="rId10"/>
            </p:custDataLst>
          </p:nvPr>
        </p:nvSpPr>
        <p:spPr bwMode="auto">
          <a:xfrm>
            <a:off x="1026160" y="2792140"/>
            <a:ext cx="406400" cy="3517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 name="connsiteX143" fmla="*/ 373273 h 605239"/>
              <a:gd name="connsiteY143" fmla="*/ 373273 h 605239"/>
              <a:gd name="connsiteX144" fmla="*/ 373273 h 605239"/>
              <a:gd name="connsiteY144" fmla="*/ 373273 h 605239"/>
              <a:gd name="connsiteX145" fmla="*/ 373273 h 605239"/>
              <a:gd name="connsiteY145" fmla="*/ 373273 h 605239"/>
              <a:gd name="connsiteX146" fmla="*/ 373273 h 605239"/>
              <a:gd name="connsiteY146" fmla="*/ 373273 h 605239"/>
              <a:gd name="connsiteX147" fmla="*/ 373273 h 605239"/>
              <a:gd name="connsiteY147" fmla="*/ 373273 h 605239"/>
              <a:gd name="connsiteX148" fmla="*/ 373273 h 605239"/>
              <a:gd name="connsiteY148" fmla="*/ 373273 h 605239"/>
              <a:gd name="connsiteX149" fmla="*/ 373273 h 605239"/>
              <a:gd name="connsiteY149" fmla="*/ 373273 h 605239"/>
              <a:gd name="connsiteX150" fmla="*/ 373273 h 605239"/>
              <a:gd name="connsiteY150" fmla="*/ 373273 h 605239"/>
              <a:gd name="connsiteX151" fmla="*/ 373273 h 605239"/>
              <a:gd name="connsiteY151" fmla="*/ 373273 h 605239"/>
              <a:gd name="connsiteX152" fmla="*/ 373273 h 605239"/>
              <a:gd name="connsiteY152" fmla="*/ 373273 h 605239"/>
              <a:gd name="connsiteX153" fmla="*/ 373273 h 605239"/>
              <a:gd name="connsiteY153" fmla="*/ 373273 h 605239"/>
              <a:gd name="connsiteX154" fmla="*/ 373273 h 605239"/>
              <a:gd name="connsiteY154" fmla="*/ 373273 h 605239"/>
              <a:gd name="connsiteX155" fmla="*/ 373273 h 605239"/>
              <a:gd name="connsiteY155" fmla="*/ 373273 h 605239"/>
              <a:gd name="connsiteX156" fmla="*/ 373273 h 605239"/>
              <a:gd name="connsiteY15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607639" h="525854">
                <a:moveTo>
                  <a:pt x="293628" y="323582"/>
                </a:moveTo>
                <a:cubicBezTo>
                  <a:pt x="265770" y="323582"/>
                  <a:pt x="243073" y="346244"/>
                  <a:pt x="243073" y="374150"/>
                </a:cubicBezTo>
                <a:lnTo>
                  <a:pt x="243073" y="505591"/>
                </a:lnTo>
                <a:lnTo>
                  <a:pt x="364566" y="505591"/>
                </a:lnTo>
                <a:lnTo>
                  <a:pt x="364566" y="374150"/>
                </a:lnTo>
                <a:cubicBezTo>
                  <a:pt x="364566" y="346244"/>
                  <a:pt x="341869" y="323582"/>
                  <a:pt x="313922" y="323582"/>
                </a:cubicBezTo>
                <a:close/>
                <a:moveTo>
                  <a:pt x="172136" y="222446"/>
                </a:moveTo>
                <a:lnTo>
                  <a:pt x="172136" y="410410"/>
                </a:lnTo>
                <a:lnTo>
                  <a:pt x="199550" y="437782"/>
                </a:lnTo>
                <a:cubicBezTo>
                  <a:pt x="201508" y="439648"/>
                  <a:pt x="202576" y="442226"/>
                  <a:pt x="202576" y="444892"/>
                </a:cubicBezTo>
                <a:lnTo>
                  <a:pt x="202576" y="505591"/>
                </a:lnTo>
                <a:lnTo>
                  <a:pt x="222780" y="505591"/>
                </a:lnTo>
                <a:lnTo>
                  <a:pt x="222780" y="374150"/>
                </a:lnTo>
                <a:cubicBezTo>
                  <a:pt x="222780" y="335135"/>
                  <a:pt x="254555" y="303319"/>
                  <a:pt x="293628" y="303319"/>
                </a:cubicBezTo>
                <a:lnTo>
                  <a:pt x="313922" y="303319"/>
                </a:lnTo>
                <a:cubicBezTo>
                  <a:pt x="352995" y="303319"/>
                  <a:pt x="384859" y="335135"/>
                  <a:pt x="384859" y="374150"/>
                </a:cubicBezTo>
                <a:lnTo>
                  <a:pt x="384859" y="505591"/>
                </a:lnTo>
                <a:lnTo>
                  <a:pt x="405063" y="505591"/>
                </a:lnTo>
                <a:lnTo>
                  <a:pt x="405063" y="444892"/>
                </a:lnTo>
                <a:cubicBezTo>
                  <a:pt x="405063" y="442226"/>
                  <a:pt x="406131" y="439648"/>
                  <a:pt x="408000" y="437782"/>
                </a:cubicBezTo>
                <a:lnTo>
                  <a:pt x="435414" y="410410"/>
                </a:lnTo>
                <a:lnTo>
                  <a:pt x="435414" y="222446"/>
                </a:lnTo>
                <a:close/>
                <a:moveTo>
                  <a:pt x="506342" y="201888"/>
                </a:moveTo>
                <a:cubicBezTo>
                  <a:pt x="511938" y="201888"/>
                  <a:pt x="516468" y="206422"/>
                  <a:pt x="516468" y="212022"/>
                </a:cubicBezTo>
                <a:lnTo>
                  <a:pt x="516468" y="374166"/>
                </a:lnTo>
                <a:cubicBezTo>
                  <a:pt x="516468" y="379766"/>
                  <a:pt x="511938" y="384300"/>
                  <a:pt x="506342" y="384300"/>
                </a:cubicBezTo>
                <a:cubicBezTo>
                  <a:pt x="500746" y="384300"/>
                  <a:pt x="496216" y="379766"/>
                  <a:pt x="496216" y="374166"/>
                </a:cubicBezTo>
                <a:lnTo>
                  <a:pt x="496216" y="212022"/>
                </a:lnTo>
                <a:cubicBezTo>
                  <a:pt x="496216" y="206422"/>
                  <a:pt x="500746" y="201888"/>
                  <a:pt x="506342" y="201888"/>
                </a:cubicBezTo>
                <a:close/>
                <a:moveTo>
                  <a:pt x="101297" y="201888"/>
                </a:moveTo>
                <a:cubicBezTo>
                  <a:pt x="106893" y="201888"/>
                  <a:pt x="111423" y="206422"/>
                  <a:pt x="111423" y="212022"/>
                </a:cubicBezTo>
                <a:lnTo>
                  <a:pt x="111423" y="374166"/>
                </a:lnTo>
                <a:cubicBezTo>
                  <a:pt x="111423" y="379766"/>
                  <a:pt x="106893" y="384300"/>
                  <a:pt x="101297" y="384300"/>
                </a:cubicBezTo>
                <a:cubicBezTo>
                  <a:pt x="95701" y="384300"/>
                  <a:pt x="91171" y="379766"/>
                  <a:pt x="91171" y="374166"/>
                </a:cubicBezTo>
                <a:lnTo>
                  <a:pt x="91171" y="212022"/>
                </a:lnTo>
                <a:cubicBezTo>
                  <a:pt x="91171" y="206422"/>
                  <a:pt x="95701" y="201888"/>
                  <a:pt x="101297" y="201888"/>
                </a:cubicBezTo>
                <a:close/>
                <a:moveTo>
                  <a:pt x="425356" y="20263"/>
                </a:moveTo>
                <a:lnTo>
                  <a:pt x="425356" y="127264"/>
                </a:lnTo>
                <a:lnTo>
                  <a:pt x="452770" y="154637"/>
                </a:lnTo>
                <a:cubicBezTo>
                  <a:pt x="454639" y="156503"/>
                  <a:pt x="455707" y="159080"/>
                  <a:pt x="455707" y="161835"/>
                </a:cubicBezTo>
                <a:lnTo>
                  <a:pt x="455707" y="414587"/>
                </a:lnTo>
                <a:cubicBezTo>
                  <a:pt x="455707" y="417253"/>
                  <a:pt x="454639" y="419830"/>
                  <a:pt x="452770" y="421696"/>
                </a:cubicBezTo>
                <a:lnTo>
                  <a:pt x="425356" y="449069"/>
                </a:lnTo>
                <a:lnTo>
                  <a:pt x="425356" y="505591"/>
                </a:lnTo>
                <a:lnTo>
                  <a:pt x="445738" y="505591"/>
                </a:lnTo>
                <a:lnTo>
                  <a:pt x="587346" y="505591"/>
                </a:lnTo>
                <a:lnTo>
                  <a:pt x="587346" y="449069"/>
                </a:lnTo>
                <a:lnTo>
                  <a:pt x="559932" y="421696"/>
                </a:lnTo>
                <a:cubicBezTo>
                  <a:pt x="558063" y="419830"/>
                  <a:pt x="556995" y="417253"/>
                  <a:pt x="556995" y="414587"/>
                </a:cubicBezTo>
                <a:lnTo>
                  <a:pt x="556995" y="161835"/>
                </a:lnTo>
                <a:cubicBezTo>
                  <a:pt x="556995" y="159080"/>
                  <a:pt x="558063" y="156503"/>
                  <a:pt x="559932" y="154637"/>
                </a:cubicBezTo>
                <a:lnTo>
                  <a:pt x="587346" y="127264"/>
                </a:lnTo>
                <a:lnTo>
                  <a:pt x="587346" y="20263"/>
                </a:lnTo>
                <a:lnTo>
                  <a:pt x="567142" y="20263"/>
                </a:lnTo>
                <a:lnTo>
                  <a:pt x="567142" y="60699"/>
                </a:lnTo>
                <a:cubicBezTo>
                  <a:pt x="567142" y="66298"/>
                  <a:pt x="562602" y="70831"/>
                  <a:pt x="556995" y="70831"/>
                </a:cubicBezTo>
                <a:lnTo>
                  <a:pt x="526555" y="70831"/>
                </a:lnTo>
                <a:cubicBezTo>
                  <a:pt x="521037" y="70831"/>
                  <a:pt x="516498" y="66298"/>
                  <a:pt x="516498" y="60699"/>
                </a:cubicBezTo>
                <a:lnTo>
                  <a:pt x="516498" y="20263"/>
                </a:lnTo>
                <a:lnTo>
                  <a:pt x="496204" y="20263"/>
                </a:lnTo>
                <a:lnTo>
                  <a:pt x="496204" y="60699"/>
                </a:lnTo>
                <a:cubicBezTo>
                  <a:pt x="496204" y="66298"/>
                  <a:pt x="491665" y="70831"/>
                  <a:pt x="486058" y="70831"/>
                </a:cubicBezTo>
                <a:lnTo>
                  <a:pt x="455707" y="70831"/>
                </a:lnTo>
                <a:cubicBezTo>
                  <a:pt x="450100" y="70831"/>
                  <a:pt x="445560" y="66298"/>
                  <a:pt x="445560" y="60699"/>
                </a:cubicBezTo>
                <a:lnTo>
                  <a:pt x="445560" y="20263"/>
                </a:lnTo>
                <a:close/>
                <a:moveTo>
                  <a:pt x="20293" y="20263"/>
                </a:moveTo>
                <a:lnTo>
                  <a:pt x="20293" y="127264"/>
                </a:lnTo>
                <a:lnTo>
                  <a:pt x="47707" y="154637"/>
                </a:lnTo>
                <a:cubicBezTo>
                  <a:pt x="49576" y="156503"/>
                  <a:pt x="50644" y="159080"/>
                  <a:pt x="50644" y="161835"/>
                </a:cubicBezTo>
                <a:lnTo>
                  <a:pt x="50644" y="414587"/>
                </a:lnTo>
                <a:cubicBezTo>
                  <a:pt x="50644" y="417253"/>
                  <a:pt x="49576" y="419830"/>
                  <a:pt x="47707" y="421696"/>
                </a:cubicBezTo>
                <a:lnTo>
                  <a:pt x="20293" y="449069"/>
                </a:lnTo>
                <a:lnTo>
                  <a:pt x="20293" y="505591"/>
                </a:lnTo>
                <a:lnTo>
                  <a:pt x="161990" y="505591"/>
                </a:lnTo>
                <a:lnTo>
                  <a:pt x="182283" y="505591"/>
                </a:lnTo>
                <a:lnTo>
                  <a:pt x="182283" y="449069"/>
                </a:lnTo>
                <a:lnTo>
                  <a:pt x="154869" y="421696"/>
                </a:lnTo>
                <a:cubicBezTo>
                  <a:pt x="153000" y="419830"/>
                  <a:pt x="151932" y="417253"/>
                  <a:pt x="151932" y="414587"/>
                </a:cubicBezTo>
                <a:lnTo>
                  <a:pt x="151932" y="161835"/>
                </a:lnTo>
                <a:cubicBezTo>
                  <a:pt x="151932" y="159080"/>
                  <a:pt x="153000" y="156503"/>
                  <a:pt x="154869" y="154637"/>
                </a:cubicBezTo>
                <a:lnTo>
                  <a:pt x="182283" y="127264"/>
                </a:lnTo>
                <a:lnTo>
                  <a:pt x="182283" y="20263"/>
                </a:lnTo>
                <a:lnTo>
                  <a:pt x="161990" y="20263"/>
                </a:lnTo>
                <a:lnTo>
                  <a:pt x="161990" y="60699"/>
                </a:lnTo>
                <a:cubicBezTo>
                  <a:pt x="161990" y="66298"/>
                  <a:pt x="157539" y="70831"/>
                  <a:pt x="151932" y="70831"/>
                </a:cubicBezTo>
                <a:lnTo>
                  <a:pt x="121492" y="70831"/>
                </a:lnTo>
                <a:cubicBezTo>
                  <a:pt x="115974" y="70831"/>
                  <a:pt x="111435" y="66298"/>
                  <a:pt x="111435" y="60699"/>
                </a:cubicBezTo>
                <a:lnTo>
                  <a:pt x="111435" y="20263"/>
                </a:lnTo>
                <a:lnTo>
                  <a:pt x="91141" y="20263"/>
                </a:lnTo>
                <a:lnTo>
                  <a:pt x="91141" y="60699"/>
                </a:lnTo>
                <a:cubicBezTo>
                  <a:pt x="91141" y="66298"/>
                  <a:pt x="86602" y="70831"/>
                  <a:pt x="80995" y="70831"/>
                </a:cubicBezTo>
                <a:lnTo>
                  <a:pt x="50644" y="70831"/>
                </a:lnTo>
                <a:cubicBezTo>
                  <a:pt x="45037" y="70831"/>
                  <a:pt x="40497" y="66298"/>
                  <a:pt x="40497" y="60699"/>
                </a:cubicBezTo>
                <a:lnTo>
                  <a:pt x="40497" y="20263"/>
                </a:lnTo>
                <a:close/>
                <a:moveTo>
                  <a:pt x="10147" y="0"/>
                </a:moveTo>
                <a:lnTo>
                  <a:pt x="50644" y="0"/>
                </a:lnTo>
                <a:cubicBezTo>
                  <a:pt x="56251" y="0"/>
                  <a:pt x="60791" y="4532"/>
                  <a:pt x="60791" y="10131"/>
                </a:cubicBezTo>
                <a:lnTo>
                  <a:pt x="60791" y="50568"/>
                </a:lnTo>
                <a:lnTo>
                  <a:pt x="70848" y="50568"/>
                </a:lnTo>
                <a:lnTo>
                  <a:pt x="70848" y="10131"/>
                </a:lnTo>
                <a:cubicBezTo>
                  <a:pt x="70848" y="4532"/>
                  <a:pt x="75387" y="0"/>
                  <a:pt x="80995" y="0"/>
                </a:cubicBezTo>
                <a:lnTo>
                  <a:pt x="121492" y="0"/>
                </a:lnTo>
                <a:cubicBezTo>
                  <a:pt x="127100" y="0"/>
                  <a:pt x="131639" y="4532"/>
                  <a:pt x="131639" y="10131"/>
                </a:cubicBezTo>
                <a:lnTo>
                  <a:pt x="131639" y="50568"/>
                </a:lnTo>
                <a:lnTo>
                  <a:pt x="141785" y="50568"/>
                </a:lnTo>
                <a:lnTo>
                  <a:pt x="141785" y="10131"/>
                </a:lnTo>
                <a:cubicBezTo>
                  <a:pt x="141785" y="4532"/>
                  <a:pt x="146325" y="0"/>
                  <a:pt x="151932" y="0"/>
                </a:cubicBezTo>
                <a:lnTo>
                  <a:pt x="192429" y="0"/>
                </a:lnTo>
                <a:cubicBezTo>
                  <a:pt x="198037" y="0"/>
                  <a:pt x="202576" y="4532"/>
                  <a:pt x="202576" y="10131"/>
                </a:cubicBezTo>
                <a:lnTo>
                  <a:pt x="202576" y="131441"/>
                </a:lnTo>
                <a:cubicBezTo>
                  <a:pt x="202576" y="134107"/>
                  <a:pt x="201508" y="136685"/>
                  <a:pt x="199550" y="138640"/>
                </a:cubicBezTo>
                <a:lnTo>
                  <a:pt x="172136" y="166012"/>
                </a:lnTo>
                <a:lnTo>
                  <a:pt x="172136" y="202272"/>
                </a:lnTo>
                <a:lnTo>
                  <a:pt x="435414" y="202272"/>
                </a:lnTo>
                <a:lnTo>
                  <a:pt x="435414" y="166012"/>
                </a:lnTo>
                <a:lnTo>
                  <a:pt x="408000" y="138640"/>
                </a:lnTo>
                <a:cubicBezTo>
                  <a:pt x="406131" y="136685"/>
                  <a:pt x="405063" y="134107"/>
                  <a:pt x="405063" y="131441"/>
                </a:cubicBezTo>
                <a:lnTo>
                  <a:pt x="405063" y="10131"/>
                </a:lnTo>
                <a:cubicBezTo>
                  <a:pt x="405063" y="4532"/>
                  <a:pt x="409602" y="0"/>
                  <a:pt x="415210" y="0"/>
                </a:cubicBezTo>
                <a:lnTo>
                  <a:pt x="455707" y="0"/>
                </a:lnTo>
                <a:cubicBezTo>
                  <a:pt x="461314" y="0"/>
                  <a:pt x="465854" y="4532"/>
                  <a:pt x="465854" y="10131"/>
                </a:cubicBezTo>
                <a:lnTo>
                  <a:pt x="465854" y="50568"/>
                </a:lnTo>
                <a:lnTo>
                  <a:pt x="476000" y="50568"/>
                </a:lnTo>
                <a:lnTo>
                  <a:pt x="476000" y="10131"/>
                </a:lnTo>
                <a:cubicBezTo>
                  <a:pt x="476000" y="4532"/>
                  <a:pt x="480450" y="0"/>
                  <a:pt x="486058" y="0"/>
                </a:cubicBezTo>
                <a:lnTo>
                  <a:pt x="526555" y="0"/>
                </a:lnTo>
                <a:cubicBezTo>
                  <a:pt x="532162" y="0"/>
                  <a:pt x="536702" y="4532"/>
                  <a:pt x="536702" y="10131"/>
                </a:cubicBezTo>
                <a:lnTo>
                  <a:pt x="536702" y="50568"/>
                </a:lnTo>
                <a:lnTo>
                  <a:pt x="546848" y="50568"/>
                </a:lnTo>
                <a:lnTo>
                  <a:pt x="546848" y="10131"/>
                </a:lnTo>
                <a:cubicBezTo>
                  <a:pt x="546848" y="4532"/>
                  <a:pt x="551388" y="0"/>
                  <a:pt x="556995" y="0"/>
                </a:cubicBezTo>
                <a:lnTo>
                  <a:pt x="597492" y="0"/>
                </a:lnTo>
                <a:cubicBezTo>
                  <a:pt x="603100" y="0"/>
                  <a:pt x="607639" y="4532"/>
                  <a:pt x="607639" y="10131"/>
                </a:cubicBezTo>
                <a:lnTo>
                  <a:pt x="607639" y="131441"/>
                </a:lnTo>
                <a:cubicBezTo>
                  <a:pt x="607639" y="134107"/>
                  <a:pt x="606571" y="136685"/>
                  <a:pt x="604613" y="138640"/>
                </a:cubicBezTo>
                <a:lnTo>
                  <a:pt x="577199" y="166012"/>
                </a:lnTo>
                <a:lnTo>
                  <a:pt x="577199" y="410410"/>
                </a:lnTo>
                <a:lnTo>
                  <a:pt x="604613" y="437782"/>
                </a:lnTo>
                <a:cubicBezTo>
                  <a:pt x="606571" y="439648"/>
                  <a:pt x="607639" y="442226"/>
                  <a:pt x="607639" y="444892"/>
                </a:cubicBezTo>
                <a:lnTo>
                  <a:pt x="607639" y="515723"/>
                </a:lnTo>
                <a:cubicBezTo>
                  <a:pt x="607639" y="521322"/>
                  <a:pt x="603100" y="525854"/>
                  <a:pt x="597492" y="525854"/>
                </a:cubicBezTo>
                <a:lnTo>
                  <a:pt x="445738" y="525854"/>
                </a:lnTo>
                <a:lnTo>
                  <a:pt x="415210" y="525854"/>
                </a:lnTo>
                <a:lnTo>
                  <a:pt x="374712" y="525854"/>
                </a:lnTo>
                <a:lnTo>
                  <a:pt x="232927" y="525854"/>
                </a:lnTo>
                <a:lnTo>
                  <a:pt x="192429" y="525854"/>
                </a:lnTo>
                <a:lnTo>
                  <a:pt x="161990" y="525854"/>
                </a:lnTo>
                <a:lnTo>
                  <a:pt x="10147" y="525854"/>
                </a:lnTo>
                <a:cubicBezTo>
                  <a:pt x="4539" y="525854"/>
                  <a:pt x="0" y="521322"/>
                  <a:pt x="0" y="515723"/>
                </a:cubicBezTo>
                <a:lnTo>
                  <a:pt x="0" y="444892"/>
                </a:lnTo>
                <a:cubicBezTo>
                  <a:pt x="0" y="442226"/>
                  <a:pt x="1068" y="439648"/>
                  <a:pt x="2937" y="437782"/>
                </a:cubicBezTo>
                <a:lnTo>
                  <a:pt x="30351" y="410410"/>
                </a:lnTo>
                <a:lnTo>
                  <a:pt x="30351" y="166012"/>
                </a:lnTo>
                <a:lnTo>
                  <a:pt x="2937" y="138640"/>
                </a:lnTo>
                <a:cubicBezTo>
                  <a:pt x="1068" y="136685"/>
                  <a:pt x="0" y="134107"/>
                  <a:pt x="0" y="131441"/>
                </a:cubicBezTo>
                <a:lnTo>
                  <a:pt x="0" y="10131"/>
                </a:lnTo>
                <a:cubicBezTo>
                  <a:pt x="0" y="4532"/>
                  <a:pt x="4539" y="0"/>
                  <a:pt x="10147" y="0"/>
                </a:cubicBezTo>
                <a:close/>
              </a:path>
            </a:pathLst>
          </a:custGeom>
          <a:solidFill>
            <a:schemeClr val="accent1"/>
          </a:solidFill>
          <a:ln>
            <a:noFill/>
          </a:ln>
        </p:spPr>
      </p:sp>
      <p:grpSp>
        <p:nvGrpSpPr>
          <p:cNvPr id="104" name="icon_4"/>
          <p:cNvGrpSpPr>
            <a:grpSpLocks noChangeAspect="1"/>
          </p:cNvGrpSpPr>
          <p:nvPr>
            <p:custDataLst>
              <p:tags r:id="rId11"/>
            </p:custDataLst>
          </p:nvPr>
        </p:nvGrpSpPr>
        <p:grpSpPr>
          <a:xfrm>
            <a:off x="1026160" y="3562431"/>
            <a:ext cx="406400" cy="359249"/>
            <a:chOff x="3045619" y="8754263"/>
            <a:chExt cx="1527175" cy="1349387"/>
          </a:xfrm>
          <a:solidFill>
            <a:schemeClr val="accent1"/>
          </a:solidFill>
        </p:grpSpPr>
        <p:sp>
          <p:nvSpPr>
            <p:cNvPr id="105" name="PA-任意多边形: 形状 1415"/>
            <p:cNvSpPr/>
            <p:nvPr>
              <p:custDataLst>
                <p:tags r:id="rId12"/>
              </p:custDataLst>
            </p:nvPr>
          </p:nvSpPr>
          <p:spPr>
            <a:xfrm>
              <a:off x="3426618" y="8754263"/>
              <a:ext cx="765175" cy="866775"/>
            </a:xfrm>
            <a:custGeom>
              <a:avLst/>
              <a:gdLst>
                <a:gd name="connsiteX0" fmla="*/ 764255 w 765175"/>
                <a:gd name="connsiteY0" fmla="*/ 204653 h 866775"/>
                <a:gd name="connsiteX1" fmla="*/ 763950 w 765175"/>
                <a:gd name="connsiteY1" fmla="*/ 202545 h 866775"/>
                <a:gd name="connsiteX2" fmla="*/ 762070 w 765175"/>
                <a:gd name="connsiteY2" fmla="*/ 195586 h 866775"/>
                <a:gd name="connsiteX3" fmla="*/ 761715 w 765175"/>
                <a:gd name="connsiteY3" fmla="*/ 194239 h 866775"/>
                <a:gd name="connsiteX4" fmla="*/ 761181 w 765175"/>
                <a:gd name="connsiteY4" fmla="*/ 193554 h 866775"/>
                <a:gd name="connsiteX5" fmla="*/ 755746 w 765175"/>
                <a:gd name="connsiteY5" fmla="*/ 186594 h 866775"/>
                <a:gd name="connsiteX6" fmla="*/ 754349 w 765175"/>
                <a:gd name="connsiteY6" fmla="*/ 185629 h 866775"/>
                <a:gd name="connsiteX7" fmla="*/ 750335 w 765175"/>
                <a:gd name="connsiteY7" fmla="*/ 182860 h 866775"/>
                <a:gd name="connsiteX8" fmla="*/ 394735 w 765175"/>
                <a:gd name="connsiteY8" fmla="*/ 5060 h 866775"/>
                <a:gd name="connsiteX9" fmla="*/ 372028 w 765175"/>
                <a:gd name="connsiteY9" fmla="*/ 5060 h 866775"/>
                <a:gd name="connsiteX10" fmla="*/ 16428 w 765175"/>
                <a:gd name="connsiteY10" fmla="*/ 182860 h 866775"/>
                <a:gd name="connsiteX11" fmla="*/ 2382 w 765175"/>
                <a:gd name="connsiteY11" fmla="*/ 205593 h 866775"/>
                <a:gd name="connsiteX12" fmla="*/ 2382 w 765175"/>
                <a:gd name="connsiteY12" fmla="*/ 662793 h 866775"/>
                <a:gd name="connsiteX13" fmla="*/ 16428 w 765175"/>
                <a:gd name="connsiteY13" fmla="*/ 685653 h 866775"/>
                <a:gd name="connsiteX14" fmla="*/ 372028 w 765175"/>
                <a:gd name="connsiteY14" fmla="*/ 863453 h 866775"/>
                <a:gd name="connsiteX15" fmla="*/ 372739 w 765175"/>
                <a:gd name="connsiteY15" fmla="*/ 863606 h 866775"/>
                <a:gd name="connsiteX16" fmla="*/ 394024 w 765175"/>
                <a:gd name="connsiteY16" fmla="*/ 863606 h 866775"/>
                <a:gd name="connsiteX17" fmla="*/ 394735 w 765175"/>
                <a:gd name="connsiteY17" fmla="*/ 863453 h 866775"/>
                <a:gd name="connsiteX18" fmla="*/ 750335 w 765175"/>
                <a:gd name="connsiteY18" fmla="*/ 685653 h 866775"/>
                <a:gd name="connsiteX19" fmla="*/ 764382 w 765175"/>
                <a:gd name="connsiteY19" fmla="*/ 662793 h 866775"/>
                <a:gd name="connsiteX20" fmla="*/ 764382 w 765175"/>
                <a:gd name="connsiteY20" fmla="*/ 205593 h 866775"/>
                <a:gd name="connsiteX21" fmla="*/ 764255 w 765175"/>
                <a:gd name="connsiteY21" fmla="*/ 204653 h 866775"/>
                <a:gd name="connsiteX22" fmla="*/ 713582 w 765175"/>
                <a:gd name="connsiteY22" fmla="*/ 647096 h 866775"/>
                <a:gd name="connsiteX23" fmla="*/ 408782 w 765175"/>
                <a:gd name="connsiteY23" fmla="*/ 799496 h 866775"/>
                <a:gd name="connsiteX24" fmla="*/ 408782 w 765175"/>
                <a:gd name="connsiteY24" fmla="*/ 738993 h 866775"/>
                <a:gd name="connsiteX25" fmla="*/ 383382 w 765175"/>
                <a:gd name="connsiteY25" fmla="*/ 713593 h 866775"/>
                <a:gd name="connsiteX26" fmla="*/ 357982 w 765175"/>
                <a:gd name="connsiteY26" fmla="*/ 738993 h 866775"/>
                <a:gd name="connsiteX27" fmla="*/ 357982 w 765175"/>
                <a:gd name="connsiteY27" fmla="*/ 799496 h 866775"/>
                <a:gd name="connsiteX28" fmla="*/ 53182 w 765175"/>
                <a:gd name="connsiteY28" fmla="*/ 647096 h 866775"/>
                <a:gd name="connsiteX29" fmla="*/ 53182 w 765175"/>
                <a:gd name="connsiteY29" fmla="*/ 221290 h 866775"/>
                <a:gd name="connsiteX30" fmla="*/ 383382 w 765175"/>
                <a:gd name="connsiteY30" fmla="*/ 56190 h 866775"/>
                <a:gd name="connsiteX31" fmla="*/ 682187 w 765175"/>
                <a:gd name="connsiteY31" fmla="*/ 205593 h 866775"/>
                <a:gd name="connsiteX32" fmla="*/ 383128 w 765175"/>
                <a:gd name="connsiteY32" fmla="*/ 355123 h 866775"/>
                <a:gd name="connsiteX33" fmla="*/ 129128 w 765175"/>
                <a:gd name="connsiteY33" fmla="*/ 233482 h 866775"/>
                <a:gd name="connsiteX34" fmla="*/ 96044 w 765175"/>
                <a:gd name="connsiteY34" fmla="*/ 247475 h 866775"/>
                <a:gd name="connsiteX35" fmla="*/ 107207 w 765175"/>
                <a:gd name="connsiteY35" fmla="*/ 279202 h 866775"/>
                <a:gd name="connsiteX36" fmla="*/ 357982 w 765175"/>
                <a:gd name="connsiteY36" fmla="*/ 399395 h 866775"/>
                <a:gd name="connsiteX37" fmla="*/ 357982 w 765175"/>
                <a:gd name="connsiteY37" fmla="*/ 637393 h 866775"/>
                <a:gd name="connsiteX38" fmla="*/ 383382 w 765175"/>
                <a:gd name="connsiteY38" fmla="*/ 662793 h 866775"/>
                <a:gd name="connsiteX39" fmla="*/ 408782 w 765175"/>
                <a:gd name="connsiteY39" fmla="*/ 637393 h 866775"/>
                <a:gd name="connsiteX40" fmla="*/ 408782 w 765175"/>
                <a:gd name="connsiteY40" fmla="*/ 399090 h 866775"/>
                <a:gd name="connsiteX41" fmla="*/ 713582 w 765175"/>
                <a:gd name="connsiteY41" fmla="*/ 246690 h 866775"/>
                <a:gd name="connsiteX42" fmla="*/ 713582 w 765175"/>
                <a:gd name="connsiteY42" fmla="*/ 647096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5175" h="866775">
                  <a:moveTo>
                    <a:pt x="764255" y="204653"/>
                  </a:moveTo>
                  <a:cubicBezTo>
                    <a:pt x="764191" y="203945"/>
                    <a:pt x="764090" y="203240"/>
                    <a:pt x="763950" y="202545"/>
                  </a:cubicBezTo>
                  <a:cubicBezTo>
                    <a:pt x="763664" y="200148"/>
                    <a:pt x="763029" y="197802"/>
                    <a:pt x="762070" y="195586"/>
                  </a:cubicBezTo>
                  <a:cubicBezTo>
                    <a:pt x="761867" y="195128"/>
                    <a:pt x="761918" y="194671"/>
                    <a:pt x="761715" y="194239"/>
                  </a:cubicBezTo>
                  <a:cubicBezTo>
                    <a:pt x="761512" y="193808"/>
                    <a:pt x="761308" y="193808"/>
                    <a:pt x="761181" y="193554"/>
                  </a:cubicBezTo>
                  <a:cubicBezTo>
                    <a:pt x="759791" y="190934"/>
                    <a:pt x="757949" y="188578"/>
                    <a:pt x="755746" y="186594"/>
                  </a:cubicBezTo>
                  <a:cubicBezTo>
                    <a:pt x="755314" y="186213"/>
                    <a:pt x="754806" y="185984"/>
                    <a:pt x="754349" y="185629"/>
                  </a:cubicBezTo>
                  <a:cubicBezTo>
                    <a:pt x="753095" y="184587"/>
                    <a:pt x="751752" y="183663"/>
                    <a:pt x="750335" y="182860"/>
                  </a:cubicBezTo>
                  <a:lnTo>
                    <a:pt x="394735" y="5060"/>
                  </a:lnTo>
                  <a:cubicBezTo>
                    <a:pt x="387589" y="1488"/>
                    <a:pt x="379175" y="1488"/>
                    <a:pt x="372028" y="5060"/>
                  </a:cubicBezTo>
                  <a:lnTo>
                    <a:pt x="16428" y="182860"/>
                  </a:lnTo>
                  <a:cubicBezTo>
                    <a:pt x="7817" y="187162"/>
                    <a:pt x="2378" y="195967"/>
                    <a:pt x="2382" y="205593"/>
                  </a:cubicBezTo>
                  <a:lnTo>
                    <a:pt x="2382" y="662793"/>
                  </a:lnTo>
                  <a:cubicBezTo>
                    <a:pt x="2328" y="672467"/>
                    <a:pt x="7776" y="681329"/>
                    <a:pt x="16428" y="685653"/>
                  </a:cubicBezTo>
                  <a:lnTo>
                    <a:pt x="372028" y="863453"/>
                  </a:lnTo>
                  <a:cubicBezTo>
                    <a:pt x="372256" y="863453"/>
                    <a:pt x="372510" y="863453"/>
                    <a:pt x="372739" y="863606"/>
                  </a:cubicBezTo>
                  <a:cubicBezTo>
                    <a:pt x="379438" y="866958"/>
                    <a:pt x="387325" y="866958"/>
                    <a:pt x="394024" y="863606"/>
                  </a:cubicBezTo>
                  <a:cubicBezTo>
                    <a:pt x="394253" y="863606"/>
                    <a:pt x="394507" y="863606"/>
                    <a:pt x="394735" y="863453"/>
                  </a:cubicBezTo>
                  <a:lnTo>
                    <a:pt x="750335" y="685653"/>
                  </a:lnTo>
                  <a:cubicBezTo>
                    <a:pt x="758987" y="681329"/>
                    <a:pt x="764436" y="672467"/>
                    <a:pt x="764382" y="662793"/>
                  </a:cubicBezTo>
                  <a:lnTo>
                    <a:pt x="764382" y="205593"/>
                  </a:lnTo>
                  <a:cubicBezTo>
                    <a:pt x="764382" y="205263"/>
                    <a:pt x="764255" y="204984"/>
                    <a:pt x="764255" y="204653"/>
                  </a:cubicBezTo>
                  <a:close/>
                  <a:moveTo>
                    <a:pt x="713582" y="647096"/>
                  </a:moveTo>
                  <a:lnTo>
                    <a:pt x="408782" y="799496"/>
                  </a:lnTo>
                  <a:lnTo>
                    <a:pt x="408782" y="738993"/>
                  </a:lnTo>
                  <a:cubicBezTo>
                    <a:pt x="408782" y="724966"/>
                    <a:pt x="397409" y="713593"/>
                    <a:pt x="383382" y="713593"/>
                  </a:cubicBezTo>
                  <a:cubicBezTo>
                    <a:pt x="369355" y="713593"/>
                    <a:pt x="357982" y="724966"/>
                    <a:pt x="357982" y="738993"/>
                  </a:cubicBezTo>
                  <a:lnTo>
                    <a:pt x="357982" y="799496"/>
                  </a:lnTo>
                  <a:lnTo>
                    <a:pt x="53182" y="647096"/>
                  </a:lnTo>
                  <a:lnTo>
                    <a:pt x="53182" y="221290"/>
                  </a:lnTo>
                  <a:lnTo>
                    <a:pt x="383382" y="56190"/>
                  </a:lnTo>
                  <a:lnTo>
                    <a:pt x="682187" y="205593"/>
                  </a:lnTo>
                  <a:lnTo>
                    <a:pt x="383128" y="355123"/>
                  </a:lnTo>
                  <a:lnTo>
                    <a:pt x="129128" y="233482"/>
                  </a:lnTo>
                  <a:cubicBezTo>
                    <a:pt x="116129" y="228209"/>
                    <a:pt x="101315" y="234473"/>
                    <a:pt x="96044" y="247475"/>
                  </a:cubicBezTo>
                  <a:cubicBezTo>
                    <a:pt x="91228" y="259352"/>
                    <a:pt x="96012" y="272960"/>
                    <a:pt x="107207" y="279202"/>
                  </a:cubicBezTo>
                  <a:lnTo>
                    <a:pt x="357982" y="399395"/>
                  </a:lnTo>
                  <a:lnTo>
                    <a:pt x="357982" y="637393"/>
                  </a:lnTo>
                  <a:cubicBezTo>
                    <a:pt x="357982" y="651420"/>
                    <a:pt x="369355" y="662793"/>
                    <a:pt x="383382" y="662793"/>
                  </a:cubicBezTo>
                  <a:cubicBezTo>
                    <a:pt x="397409" y="662793"/>
                    <a:pt x="408782" y="651420"/>
                    <a:pt x="408782" y="637393"/>
                  </a:cubicBezTo>
                  <a:lnTo>
                    <a:pt x="408782" y="399090"/>
                  </a:lnTo>
                  <a:lnTo>
                    <a:pt x="713582" y="246690"/>
                  </a:lnTo>
                  <a:lnTo>
                    <a:pt x="713582" y="647096"/>
                  </a:lnTo>
                  <a:close/>
                </a:path>
              </a:pathLst>
            </a:custGeom>
            <a:grpFill/>
            <a:ln w="9525" cap="flat">
              <a:solidFill>
                <a:schemeClr val="bg1"/>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6" name="PA-任意多边形: 形状 1416"/>
            <p:cNvSpPr/>
            <p:nvPr>
              <p:custDataLst>
                <p:tags r:id="rId13"/>
              </p:custDataLst>
            </p:nvPr>
          </p:nvSpPr>
          <p:spPr>
            <a:xfrm>
              <a:off x="3045619" y="8881275"/>
              <a:ext cx="1527175" cy="1222375"/>
            </a:xfrm>
            <a:custGeom>
              <a:avLst/>
              <a:gdLst>
                <a:gd name="connsiteX0" fmla="*/ 1500981 w 1527175"/>
                <a:gd name="connsiteY0" fmla="*/ 1018381 h 1222375"/>
                <a:gd name="connsiteX1" fmla="*/ 992981 w 1527175"/>
                <a:gd name="connsiteY1" fmla="*/ 1018381 h 1222375"/>
                <a:gd name="connsiteX2" fmla="*/ 975023 w 1527175"/>
                <a:gd name="connsiteY2" fmla="*/ 1025798 h 1222375"/>
                <a:gd name="connsiteX3" fmla="*/ 931666 w 1527175"/>
                <a:gd name="connsiteY3" fmla="*/ 1069181 h 1222375"/>
                <a:gd name="connsiteX4" fmla="*/ 597097 w 1527175"/>
                <a:gd name="connsiteY4" fmla="*/ 1069181 h 1222375"/>
                <a:gd name="connsiteX5" fmla="*/ 553739 w 1527175"/>
                <a:gd name="connsiteY5" fmla="*/ 1025798 h 1222375"/>
                <a:gd name="connsiteX6" fmla="*/ 535781 w 1527175"/>
                <a:gd name="connsiteY6" fmla="*/ 1018381 h 1222375"/>
                <a:gd name="connsiteX7" fmla="*/ 103981 w 1527175"/>
                <a:gd name="connsiteY7" fmla="*/ 1018381 h 1222375"/>
                <a:gd name="connsiteX8" fmla="*/ 103981 w 1527175"/>
                <a:gd name="connsiteY8" fmla="*/ 103981 h 1222375"/>
                <a:gd name="connsiteX9" fmla="*/ 154781 w 1527175"/>
                <a:gd name="connsiteY9" fmla="*/ 53181 h 1222375"/>
                <a:gd name="connsiteX10" fmla="*/ 307181 w 1527175"/>
                <a:gd name="connsiteY10" fmla="*/ 53181 h 1222375"/>
                <a:gd name="connsiteX11" fmla="*/ 332581 w 1527175"/>
                <a:gd name="connsiteY11" fmla="*/ 27781 h 1222375"/>
                <a:gd name="connsiteX12" fmla="*/ 307181 w 1527175"/>
                <a:gd name="connsiteY12" fmla="*/ 2381 h 1222375"/>
                <a:gd name="connsiteX13" fmla="*/ 154781 w 1527175"/>
                <a:gd name="connsiteY13" fmla="*/ 2381 h 1222375"/>
                <a:gd name="connsiteX14" fmla="*/ 53181 w 1527175"/>
                <a:gd name="connsiteY14" fmla="*/ 103981 h 1222375"/>
                <a:gd name="connsiteX15" fmla="*/ 53181 w 1527175"/>
                <a:gd name="connsiteY15" fmla="*/ 1018381 h 1222375"/>
                <a:gd name="connsiteX16" fmla="*/ 27781 w 1527175"/>
                <a:gd name="connsiteY16" fmla="*/ 1018381 h 1222375"/>
                <a:gd name="connsiteX17" fmla="*/ 2381 w 1527175"/>
                <a:gd name="connsiteY17" fmla="*/ 1043781 h 1222375"/>
                <a:gd name="connsiteX18" fmla="*/ 2381 w 1527175"/>
                <a:gd name="connsiteY18" fmla="*/ 1119981 h 1222375"/>
                <a:gd name="connsiteX19" fmla="*/ 103981 w 1527175"/>
                <a:gd name="connsiteY19" fmla="*/ 1221581 h 1222375"/>
                <a:gd name="connsiteX20" fmla="*/ 1069181 w 1527175"/>
                <a:gd name="connsiteY20" fmla="*/ 1221581 h 1222375"/>
                <a:gd name="connsiteX21" fmla="*/ 1094581 w 1527175"/>
                <a:gd name="connsiteY21" fmla="*/ 1196181 h 1222375"/>
                <a:gd name="connsiteX22" fmla="*/ 1069181 w 1527175"/>
                <a:gd name="connsiteY22" fmla="*/ 1170781 h 1222375"/>
                <a:gd name="connsiteX23" fmla="*/ 103981 w 1527175"/>
                <a:gd name="connsiteY23" fmla="*/ 1170781 h 1222375"/>
                <a:gd name="connsiteX24" fmla="*/ 53181 w 1527175"/>
                <a:gd name="connsiteY24" fmla="*/ 1119981 h 1222375"/>
                <a:gd name="connsiteX25" fmla="*/ 53181 w 1527175"/>
                <a:gd name="connsiteY25" fmla="*/ 1069181 h 1222375"/>
                <a:gd name="connsiteX26" fmla="*/ 525266 w 1527175"/>
                <a:gd name="connsiteY26" fmla="*/ 1069181 h 1222375"/>
                <a:gd name="connsiteX27" fmla="*/ 568623 w 1527175"/>
                <a:gd name="connsiteY27" fmla="*/ 1112539 h 1222375"/>
                <a:gd name="connsiteX28" fmla="*/ 586581 w 1527175"/>
                <a:gd name="connsiteY28" fmla="*/ 1119981 h 1222375"/>
                <a:gd name="connsiteX29" fmla="*/ 942181 w 1527175"/>
                <a:gd name="connsiteY29" fmla="*/ 1119981 h 1222375"/>
                <a:gd name="connsiteX30" fmla="*/ 960139 w 1527175"/>
                <a:gd name="connsiteY30" fmla="*/ 1112539 h 1222375"/>
                <a:gd name="connsiteX31" fmla="*/ 1003497 w 1527175"/>
                <a:gd name="connsiteY31" fmla="*/ 1069181 h 1222375"/>
                <a:gd name="connsiteX32" fmla="*/ 1475581 w 1527175"/>
                <a:gd name="connsiteY32" fmla="*/ 1069181 h 1222375"/>
                <a:gd name="connsiteX33" fmla="*/ 1475581 w 1527175"/>
                <a:gd name="connsiteY33" fmla="*/ 1119981 h 1222375"/>
                <a:gd name="connsiteX34" fmla="*/ 1424781 w 1527175"/>
                <a:gd name="connsiteY34" fmla="*/ 1170781 h 1222375"/>
                <a:gd name="connsiteX35" fmla="*/ 1323181 w 1527175"/>
                <a:gd name="connsiteY35" fmla="*/ 1170781 h 1222375"/>
                <a:gd name="connsiteX36" fmla="*/ 1297781 w 1527175"/>
                <a:gd name="connsiteY36" fmla="*/ 1196181 h 1222375"/>
                <a:gd name="connsiteX37" fmla="*/ 1323181 w 1527175"/>
                <a:gd name="connsiteY37" fmla="*/ 1221581 h 1222375"/>
                <a:gd name="connsiteX38" fmla="*/ 1424781 w 1527175"/>
                <a:gd name="connsiteY38" fmla="*/ 1221581 h 1222375"/>
                <a:gd name="connsiteX39" fmla="*/ 1526381 w 1527175"/>
                <a:gd name="connsiteY39" fmla="*/ 1119981 h 1222375"/>
                <a:gd name="connsiteX40" fmla="*/ 1526381 w 1527175"/>
                <a:gd name="connsiteY40" fmla="*/ 1043781 h 1222375"/>
                <a:gd name="connsiteX41" fmla="*/ 1500981 w 1527175"/>
                <a:gd name="connsiteY41" fmla="*/ 1018381 h 122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527175" h="1222375">
                  <a:moveTo>
                    <a:pt x="1500981" y="1018381"/>
                  </a:moveTo>
                  <a:lnTo>
                    <a:pt x="992981" y="1018381"/>
                  </a:lnTo>
                  <a:cubicBezTo>
                    <a:pt x="986250" y="1018375"/>
                    <a:pt x="979789" y="1021045"/>
                    <a:pt x="975023" y="1025798"/>
                  </a:cubicBezTo>
                  <a:lnTo>
                    <a:pt x="931666" y="1069181"/>
                  </a:lnTo>
                  <a:lnTo>
                    <a:pt x="597097" y="1069181"/>
                  </a:lnTo>
                  <a:lnTo>
                    <a:pt x="553739" y="1025798"/>
                  </a:lnTo>
                  <a:cubicBezTo>
                    <a:pt x="548973" y="1021045"/>
                    <a:pt x="542512" y="1018375"/>
                    <a:pt x="535781" y="1018381"/>
                  </a:cubicBezTo>
                  <a:lnTo>
                    <a:pt x="103981" y="1018381"/>
                  </a:lnTo>
                  <a:lnTo>
                    <a:pt x="103981" y="103981"/>
                  </a:lnTo>
                  <a:cubicBezTo>
                    <a:pt x="103981" y="75924"/>
                    <a:pt x="126724" y="53181"/>
                    <a:pt x="154781" y="53181"/>
                  </a:cubicBezTo>
                  <a:lnTo>
                    <a:pt x="307181" y="53181"/>
                  </a:lnTo>
                  <a:cubicBezTo>
                    <a:pt x="321208" y="53181"/>
                    <a:pt x="332581" y="41808"/>
                    <a:pt x="332581" y="27781"/>
                  </a:cubicBezTo>
                  <a:cubicBezTo>
                    <a:pt x="332581" y="13754"/>
                    <a:pt x="321208" y="2381"/>
                    <a:pt x="307181" y="2381"/>
                  </a:cubicBezTo>
                  <a:lnTo>
                    <a:pt x="154781" y="2381"/>
                  </a:lnTo>
                  <a:cubicBezTo>
                    <a:pt x="98669" y="2381"/>
                    <a:pt x="53181" y="47869"/>
                    <a:pt x="53181" y="103981"/>
                  </a:cubicBezTo>
                  <a:lnTo>
                    <a:pt x="53181" y="1018381"/>
                  </a:lnTo>
                  <a:lnTo>
                    <a:pt x="27781" y="1018381"/>
                  </a:lnTo>
                  <a:cubicBezTo>
                    <a:pt x="13754" y="1018381"/>
                    <a:pt x="2381" y="1029754"/>
                    <a:pt x="2381" y="1043781"/>
                  </a:cubicBezTo>
                  <a:lnTo>
                    <a:pt x="2381" y="1119981"/>
                  </a:lnTo>
                  <a:cubicBezTo>
                    <a:pt x="2381" y="1176093"/>
                    <a:pt x="47869" y="1221581"/>
                    <a:pt x="103981" y="1221581"/>
                  </a:cubicBezTo>
                  <a:lnTo>
                    <a:pt x="1069181" y="1221581"/>
                  </a:lnTo>
                  <a:cubicBezTo>
                    <a:pt x="1083208" y="1221581"/>
                    <a:pt x="1094581" y="1210209"/>
                    <a:pt x="1094581" y="1196181"/>
                  </a:cubicBezTo>
                  <a:cubicBezTo>
                    <a:pt x="1094581" y="1182154"/>
                    <a:pt x="1083208" y="1170781"/>
                    <a:pt x="1069181" y="1170781"/>
                  </a:cubicBezTo>
                  <a:lnTo>
                    <a:pt x="103981" y="1170781"/>
                  </a:lnTo>
                  <a:cubicBezTo>
                    <a:pt x="75924" y="1170781"/>
                    <a:pt x="53181" y="1148039"/>
                    <a:pt x="53181" y="1119981"/>
                  </a:cubicBezTo>
                  <a:lnTo>
                    <a:pt x="53181" y="1069181"/>
                  </a:lnTo>
                  <a:lnTo>
                    <a:pt x="525266" y="1069181"/>
                  </a:lnTo>
                  <a:lnTo>
                    <a:pt x="568623" y="1112539"/>
                  </a:lnTo>
                  <a:cubicBezTo>
                    <a:pt x="573386" y="1117302"/>
                    <a:pt x="579844" y="1119981"/>
                    <a:pt x="586581" y="1119981"/>
                  </a:cubicBezTo>
                  <a:lnTo>
                    <a:pt x="942181" y="1119981"/>
                  </a:lnTo>
                  <a:cubicBezTo>
                    <a:pt x="948919" y="1119981"/>
                    <a:pt x="955377" y="1117302"/>
                    <a:pt x="960139" y="1112539"/>
                  </a:cubicBezTo>
                  <a:lnTo>
                    <a:pt x="1003497" y="1069181"/>
                  </a:lnTo>
                  <a:lnTo>
                    <a:pt x="1475581" y="1069181"/>
                  </a:lnTo>
                  <a:lnTo>
                    <a:pt x="1475581" y="1119981"/>
                  </a:lnTo>
                  <a:cubicBezTo>
                    <a:pt x="1475581" y="1148039"/>
                    <a:pt x="1452839" y="1170781"/>
                    <a:pt x="1424781" y="1170781"/>
                  </a:cubicBezTo>
                  <a:lnTo>
                    <a:pt x="1323181" y="1170781"/>
                  </a:lnTo>
                  <a:cubicBezTo>
                    <a:pt x="1309154" y="1170781"/>
                    <a:pt x="1297781" y="1182154"/>
                    <a:pt x="1297781" y="1196181"/>
                  </a:cubicBezTo>
                  <a:cubicBezTo>
                    <a:pt x="1297781" y="1210209"/>
                    <a:pt x="1309154" y="1221581"/>
                    <a:pt x="1323181" y="1221581"/>
                  </a:cubicBezTo>
                  <a:lnTo>
                    <a:pt x="1424781" y="1221581"/>
                  </a:lnTo>
                  <a:cubicBezTo>
                    <a:pt x="1480893" y="1221581"/>
                    <a:pt x="1526381" y="1176093"/>
                    <a:pt x="1526381" y="1119981"/>
                  </a:cubicBezTo>
                  <a:lnTo>
                    <a:pt x="1526381" y="1043781"/>
                  </a:lnTo>
                  <a:cubicBezTo>
                    <a:pt x="1526381" y="1029754"/>
                    <a:pt x="1515008" y="1018381"/>
                    <a:pt x="1500981" y="1018381"/>
                  </a:cubicBezTo>
                  <a:close/>
                </a:path>
              </a:pathLst>
            </a:custGeom>
            <a:grpFill/>
            <a:ln w="9525" cap="flat">
              <a:solidFill>
                <a:schemeClr val="bg1"/>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7" name="PA-任意多边形: 形状 1417"/>
            <p:cNvSpPr/>
            <p:nvPr>
              <p:custDataLst>
                <p:tags r:id="rId14"/>
              </p:custDataLst>
            </p:nvPr>
          </p:nvSpPr>
          <p:spPr>
            <a:xfrm>
              <a:off x="4188619" y="10049675"/>
              <a:ext cx="104775" cy="53975"/>
            </a:xfrm>
            <a:custGeom>
              <a:avLst/>
              <a:gdLst>
                <a:gd name="connsiteX0" fmla="*/ 78581 w 104775"/>
                <a:gd name="connsiteY0" fmla="*/ 2381 h 53975"/>
                <a:gd name="connsiteX1" fmla="*/ 27781 w 104775"/>
                <a:gd name="connsiteY1" fmla="*/ 2381 h 53975"/>
                <a:gd name="connsiteX2" fmla="*/ 2381 w 104775"/>
                <a:gd name="connsiteY2" fmla="*/ 27781 h 53975"/>
                <a:gd name="connsiteX3" fmla="*/ 27781 w 104775"/>
                <a:gd name="connsiteY3" fmla="*/ 53181 h 53975"/>
                <a:gd name="connsiteX4" fmla="*/ 78581 w 104775"/>
                <a:gd name="connsiteY4" fmla="*/ 53181 h 53975"/>
                <a:gd name="connsiteX5" fmla="*/ 103981 w 104775"/>
                <a:gd name="connsiteY5" fmla="*/ 27781 h 53975"/>
                <a:gd name="connsiteX6" fmla="*/ 78581 w 104775"/>
                <a:gd name="connsiteY6" fmla="*/ 2381 h 53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 h="53975">
                  <a:moveTo>
                    <a:pt x="78581" y="2381"/>
                  </a:moveTo>
                  <a:lnTo>
                    <a:pt x="27781" y="2381"/>
                  </a:lnTo>
                  <a:cubicBezTo>
                    <a:pt x="13754" y="2381"/>
                    <a:pt x="2381" y="13754"/>
                    <a:pt x="2381" y="27781"/>
                  </a:cubicBezTo>
                  <a:cubicBezTo>
                    <a:pt x="2381" y="41808"/>
                    <a:pt x="13754" y="53181"/>
                    <a:pt x="27781" y="53181"/>
                  </a:cubicBezTo>
                  <a:lnTo>
                    <a:pt x="78581" y="53181"/>
                  </a:lnTo>
                  <a:cubicBezTo>
                    <a:pt x="92608" y="53181"/>
                    <a:pt x="103981" y="41808"/>
                    <a:pt x="103981" y="27781"/>
                  </a:cubicBezTo>
                  <a:cubicBezTo>
                    <a:pt x="103981" y="13754"/>
                    <a:pt x="92608" y="2381"/>
                    <a:pt x="78581" y="2381"/>
                  </a:cubicBezTo>
                  <a:close/>
                </a:path>
              </a:pathLst>
            </a:custGeom>
            <a:grpFill/>
            <a:ln w="9525" cap="flat">
              <a:solidFill>
                <a:schemeClr val="bg1"/>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8" name="PA-任意多边形: 形状 1418"/>
            <p:cNvSpPr/>
            <p:nvPr>
              <p:custDataLst>
                <p:tags r:id="rId15"/>
              </p:custDataLst>
            </p:nvPr>
          </p:nvSpPr>
          <p:spPr>
            <a:xfrm>
              <a:off x="3223419" y="9008275"/>
              <a:ext cx="1171575" cy="790575"/>
            </a:xfrm>
            <a:custGeom>
              <a:avLst/>
              <a:gdLst>
                <a:gd name="connsiteX0" fmla="*/ 1145381 w 1171575"/>
                <a:gd name="connsiteY0" fmla="*/ 2381 h 790575"/>
                <a:gd name="connsiteX1" fmla="*/ 1069181 w 1171575"/>
                <a:gd name="connsiteY1" fmla="*/ 2381 h 790575"/>
                <a:gd name="connsiteX2" fmla="*/ 1043781 w 1171575"/>
                <a:gd name="connsiteY2" fmla="*/ 27781 h 790575"/>
                <a:gd name="connsiteX3" fmla="*/ 1069181 w 1171575"/>
                <a:gd name="connsiteY3" fmla="*/ 53181 h 790575"/>
                <a:gd name="connsiteX4" fmla="*/ 1119981 w 1171575"/>
                <a:gd name="connsiteY4" fmla="*/ 53181 h 790575"/>
                <a:gd name="connsiteX5" fmla="*/ 1119981 w 1171575"/>
                <a:gd name="connsiteY5" fmla="*/ 738981 h 790575"/>
                <a:gd name="connsiteX6" fmla="*/ 53181 w 1171575"/>
                <a:gd name="connsiteY6" fmla="*/ 738981 h 790575"/>
                <a:gd name="connsiteX7" fmla="*/ 53181 w 1171575"/>
                <a:gd name="connsiteY7" fmla="*/ 53181 h 790575"/>
                <a:gd name="connsiteX8" fmla="*/ 103981 w 1171575"/>
                <a:gd name="connsiteY8" fmla="*/ 53181 h 790575"/>
                <a:gd name="connsiteX9" fmla="*/ 129381 w 1171575"/>
                <a:gd name="connsiteY9" fmla="*/ 27781 h 790575"/>
                <a:gd name="connsiteX10" fmla="*/ 103981 w 1171575"/>
                <a:gd name="connsiteY10" fmla="*/ 2381 h 790575"/>
                <a:gd name="connsiteX11" fmla="*/ 27781 w 1171575"/>
                <a:gd name="connsiteY11" fmla="*/ 2381 h 790575"/>
                <a:gd name="connsiteX12" fmla="*/ 2381 w 1171575"/>
                <a:gd name="connsiteY12" fmla="*/ 27781 h 790575"/>
                <a:gd name="connsiteX13" fmla="*/ 2381 w 1171575"/>
                <a:gd name="connsiteY13" fmla="*/ 764381 h 790575"/>
                <a:gd name="connsiteX14" fmla="*/ 27781 w 1171575"/>
                <a:gd name="connsiteY14" fmla="*/ 789781 h 790575"/>
                <a:gd name="connsiteX15" fmla="*/ 1145381 w 1171575"/>
                <a:gd name="connsiteY15" fmla="*/ 789781 h 790575"/>
                <a:gd name="connsiteX16" fmla="*/ 1170781 w 1171575"/>
                <a:gd name="connsiteY16" fmla="*/ 764381 h 790575"/>
                <a:gd name="connsiteX17" fmla="*/ 1170781 w 1171575"/>
                <a:gd name="connsiteY17" fmla="*/ 27781 h 790575"/>
                <a:gd name="connsiteX18" fmla="*/ 1145381 w 1171575"/>
                <a:gd name="connsiteY18" fmla="*/ 2381 h 79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71575" h="790575">
                  <a:moveTo>
                    <a:pt x="1145381" y="2381"/>
                  </a:moveTo>
                  <a:lnTo>
                    <a:pt x="1069181" y="2381"/>
                  </a:lnTo>
                  <a:cubicBezTo>
                    <a:pt x="1055154" y="2381"/>
                    <a:pt x="1043781" y="13754"/>
                    <a:pt x="1043781" y="27781"/>
                  </a:cubicBezTo>
                  <a:cubicBezTo>
                    <a:pt x="1043781" y="41808"/>
                    <a:pt x="1055154" y="53181"/>
                    <a:pt x="1069181" y="53181"/>
                  </a:cubicBezTo>
                  <a:lnTo>
                    <a:pt x="1119981" y="53181"/>
                  </a:lnTo>
                  <a:lnTo>
                    <a:pt x="1119981" y="738981"/>
                  </a:lnTo>
                  <a:lnTo>
                    <a:pt x="53181" y="738981"/>
                  </a:lnTo>
                  <a:lnTo>
                    <a:pt x="53181" y="53181"/>
                  </a:lnTo>
                  <a:lnTo>
                    <a:pt x="103981" y="53181"/>
                  </a:lnTo>
                  <a:cubicBezTo>
                    <a:pt x="118008" y="53181"/>
                    <a:pt x="129381" y="41808"/>
                    <a:pt x="129381" y="27781"/>
                  </a:cubicBezTo>
                  <a:cubicBezTo>
                    <a:pt x="129381" y="13754"/>
                    <a:pt x="118008" y="2381"/>
                    <a:pt x="103981" y="2381"/>
                  </a:cubicBezTo>
                  <a:lnTo>
                    <a:pt x="27781" y="2381"/>
                  </a:lnTo>
                  <a:cubicBezTo>
                    <a:pt x="13754" y="2381"/>
                    <a:pt x="2381" y="13754"/>
                    <a:pt x="2381" y="27781"/>
                  </a:cubicBezTo>
                  <a:lnTo>
                    <a:pt x="2381" y="764381"/>
                  </a:lnTo>
                  <a:cubicBezTo>
                    <a:pt x="2381" y="778408"/>
                    <a:pt x="13754" y="789781"/>
                    <a:pt x="27781" y="789781"/>
                  </a:cubicBezTo>
                  <a:lnTo>
                    <a:pt x="1145381" y="789781"/>
                  </a:lnTo>
                  <a:cubicBezTo>
                    <a:pt x="1159408" y="789781"/>
                    <a:pt x="1170781" y="778408"/>
                    <a:pt x="1170781" y="764381"/>
                  </a:cubicBezTo>
                  <a:lnTo>
                    <a:pt x="1170781" y="27781"/>
                  </a:lnTo>
                  <a:cubicBezTo>
                    <a:pt x="1170781" y="13754"/>
                    <a:pt x="1159408" y="2381"/>
                    <a:pt x="1145381" y="2381"/>
                  </a:cubicBezTo>
                  <a:close/>
                </a:path>
              </a:pathLst>
            </a:custGeom>
            <a:grpFill/>
            <a:ln w="9525" cap="flat">
              <a:solidFill>
                <a:schemeClr val="bg1"/>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09" name="PA-任意多边形: 形状 1419"/>
            <p:cNvSpPr/>
            <p:nvPr>
              <p:custDataLst>
                <p:tags r:id="rId16"/>
              </p:custDataLst>
            </p:nvPr>
          </p:nvSpPr>
          <p:spPr>
            <a:xfrm>
              <a:off x="4239419" y="8881275"/>
              <a:ext cx="282575" cy="968375"/>
            </a:xfrm>
            <a:custGeom>
              <a:avLst/>
              <a:gdLst>
                <a:gd name="connsiteX0" fmla="*/ 180181 w 282575"/>
                <a:gd name="connsiteY0" fmla="*/ 2381 h 968375"/>
                <a:gd name="connsiteX1" fmla="*/ 27781 w 282575"/>
                <a:gd name="connsiteY1" fmla="*/ 2381 h 968375"/>
                <a:gd name="connsiteX2" fmla="*/ 2381 w 282575"/>
                <a:gd name="connsiteY2" fmla="*/ 27781 h 968375"/>
                <a:gd name="connsiteX3" fmla="*/ 27781 w 282575"/>
                <a:gd name="connsiteY3" fmla="*/ 53181 h 968375"/>
                <a:gd name="connsiteX4" fmla="*/ 180181 w 282575"/>
                <a:gd name="connsiteY4" fmla="*/ 53181 h 968375"/>
                <a:gd name="connsiteX5" fmla="*/ 230981 w 282575"/>
                <a:gd name="connsiteY5" fmla="*/ 103981 h 968375"/>
                <a:gd name="connsiteX6" fmla="*/ 230981 w 282575"/>
                <a:gd name="connsiteY6" fmla="*/ 942181 h 968375"/>
                <a:gd name="connsiteX7" fmla="*/ 256381 w 282575"/>
                <a:gd name="connsiteY7" fmla="*/ 967581 h 968375"/>
                <a:gd name="connsiteX8" fmla="*/ 281781 w 282575"/>
                <a:gd name="connsiteY8" fmla="*/ 942181 h 968375"/>
                <a:gd name="connsiteX9" fmla="*/ 281781 w 282575"/>
                <a:gd name="connsiteY9" fmla="*/ 103981 h 968375"/>
                <a:gd name="connsiteX10" fmla="*/ 180181 w 282575"/>
                <a:gd name="connsiteY10" fmla="*/ 2381 h 968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2575" h="968375">
                  <a:moveTo>
                    <a:pt x="180181" y="2381"/>
                  </a:moveTo>
                  <a:lnTo>
                    <a:pt x="27781" y="2381"/>
                  </a:lnTo>
                  <a:cubicBezTo>
                    <a:pt x="13754" y="2381"/>
                    <a:pt x="2381" y="13754"/>
                    <a:pt x="2381" y="27781"/>
                  </a:cubicBezTo>
                  <a:cubicBezTo>
                    <a:pt x="2381" y="41808"/>
                    <a:pt x="13754" y="53181"/>
                    <a:pt x="27781" y="53181"/>
                  </a:cubicBezTo>
                  <a:lnTo>
                    <a:pt x="180181" y="53181"/>
                  </a:lnTo>
                  <a:cubicBezTo>
                    <a:pt x="208239" y="53181"/>
                    <a:pt x="230981" y="75924"/>
                    <a:pt x="230981" y="103981"/>
                  </a:cubicBezTo>
                  <a:lnTo>
                    <a:pt x="230981" y="942181"/>
                  </a:lnTo>
                  <a:cubicBezTo>
                    <a:pt x="230981" y="956208"/>
                    <a:pt x="242354" y="967581"/>
                    <a:pt x="256381" y="967581"/>
                  </a:cubicBezTo>
                  <a:cubicBezTo>
                    <a:pt x="270408" y="967581"/>
                    <a:pt x="281781" y="956208"/>
                    <a:pt x="281781" y="942181"/>
                  </a:cubicBezTo>
                  <a:lnTo>
                    <a:pt x="281781" y="103981"/>
                  </a:lnTo>
                  <a:cubicBezTo>
                    <a:pt x="281781" y="47869"/>
                    <a:pt x="236293" y="2381"/>
                    <a:pt x="180181" y="2381"/>
                  </a:cubicBezTo>
                  <a:close/>
                </a:path>
              </a:pathLst>
            </a:custGeom>
            <a:grpFill/>
            <a:ln w="9525" cap="flat">
              <a:solidFill>
                <a:schemeClr val="bg1"/>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110" name="PA-任意多边形: 形状 1420"/>
            <p:cNvSpPr/>
            <p:nvPr>
              <p:custDataLst>
                <p:tags r:id="rId17"/>
              </p:custDataLst>
            </p:nvPr>
          </p:nvSpPr>
          <p:spPr>
            <a:xfrm>
              <a:off x="3756819" y="9846475"/>
              <a:ext cx="104775" cy="53975"/>
            </a:xfrm>
            <a:custGeom>
              <a:avLst/>
              <a:gdLst>
                <a:gd name="connsiteX0" fmla="*/ 78581 w 104775"/>
                <a:gd name="connsiteY0" fmla="*/ 2381 h 53975"/>
                <a:gd name="connsiteX1" fmla="*/ 27781 w 104775"/>
                <a:gd name="connsiteY1" fmla="*/ 2381 h 53975"/>
                <a:gd name="connsiteX2" fmla="*/ 2381 w 104775"/>
                <a:gd name="connsiteY2" fmla="*/ 27781 h 53975"/>
                <a:gd name="connsiteX3" fmla="*/ 27781 w 104775"/>
                <a:gd name="connsiteY3" fmla="*/ 53181 h 53975"/>
                <a:gd name="connsiteX4" fmla="*/ 78581 w 104775"/>
                <a:gd name="connsiteY4" fmla="*/ 53181 h 53975"/>
                <a:gd name="connsiteX5" fmla="*/ 103981 w 104775"/>
                <a:gd name="connsiteY5" fmla="*/ 27781 h 53975"/>
                <a:gd name="connsiteX6" fmla="*/ 78581 w 104775"/>
                <a:gd name="connsiteY6" fmla="*/ 2381 h 53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 h="53975">
                  <a:moveTo>
                    <a:pt x="78581" y="2381"/>
                  </a:moveTo>
                  <a:lnTo>
                    <a:pt x="27781" y="2381"/>
                  </a:lnTo>
                  <a:cubicBezTo>
                    <a:pt x="13754" y="2381"/>
                    <a:pt x="2381" y="13754"/>
                    <a:pt x="2381" y="27781"/>
                  </a:cubicBezTo>
                  <a:cubicBezTo>
                    <a:pt x="2381" y="41808"/>
                    <a:pt x="13754" y="53181"/>
                    <a:pt x="27781" y="53181"/>
                  </a:cubicBezTo>
                  <a:lnTo>
                    <a:pt x="78581" y="53181"/>
                  </a:lnTo>
                  <a:cubicBezTo>
                    <a:pt x="92608" y="53181"/>
                    <a:pt x="103981" y="41808"/>
                    <a:pt x="103981" y="27781"/>
                  </a:cubicBezTo>
                  <a:cubicBezTo>
                    <a:pt x="103981" y="13754"/>
                    <a:pt x="92608" y="2381"/>
                    <a:pt x="78581" y="2381"/>
                  </a:cubicBezTo>
                  <a:close/>
                </a:path>
              </a:pathLst>
            </a:custGeom>
            <a:grpFill/>
            <a:ln w="9525" cap="flat">
              <a:solidFill>
                <a:schemeClr val="bg1"/>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74" name="icon_5"/>
          <p:cNvGrpSpPr>
            <a:grpSpLocks noChangeAspect="1"/>
          </p:cNvGrpSpPr>
          <p:nvPr>
            <p:custDataLst>
              <p:tags r:id="rId18"/>
            </p:custDataLst>
          </p:nvPr>
        </p:nvGrpSpPr>
        <p:grpSpPr bwMode="auto">
          <a:xfrm>
            <a:off x="1026160" y="4312920"/>
            <a:ext cx="406400" cy="406400"/>
            <a:chOff x="3695" y="2015"/>
            <a:chExt cx="291" cy="291"/>
          </a:xfrm>
          <a:solidFill>
            <a:schemeClr val="accent1"/>
          </a:solidFill>
        </p:grpSpPr>
        <p:sp>
          <p:nvSpPr>
            <p:cNvPr id="75" name="PA-任意多边形 1079"/>
            <p:cNvSpPr>
              <a:spLocks noEditPoints="1"/>
            </p:cNvSpPr>
            <p:nvPr>
              <p:custDataLst>
                <p:tags r:id="rId19"/>
              </p:custDataLst>
            </p:nvPr>
          </p:nvSpPr>
          <p:spPr bwMode="auto">
            <a:xfrm>
              <a:off x="3695" y="2015"/>
              <a:ext cx="291" cy="291"/>
            </a:xfrm>
            <a:custGeom>
              <a:avLst/>
              <a:gdLst>
                <a:gd name="T0" fmla="*/ 382 w 764"/>
                <a:gd name="T1" fmla="*/ 765 h 765"/>
                <a:gd name="T2" fmla="*/ 0 w 764"/>
                <a:gd name="T3" fmla="*/ 382 h 765"/>
                <a:gd name="T4" fmla="*/ 382 w 764"/>
                <a:gd name="T5" fmla="*/ 0 h 765"/>
                <a:gd name="T6" fmla="*/ 764 w 764"/>
                <a:gd name="T7" fmla="*/ 382 h 765"/>
                <a:gd name="T8" fmla="*/ 382 w 764"/>
                <a:gd name="T9" fmla="*/ 765 h 765"/>
                <a:gd name="T10" fmla="*/ 382 w 764"/>
                <a:gd name="T11" fmla="*/ 765 h 765"/>
                <a:gd name="T12" fmla="*/ 382 w 764"/>
                <a:gd name="T13" fmla="*/ 40 h 765"/>
                <a:gd name="T14" fmla="*/ 41 w 764"/>
                <a:gd name="T15" fmla="*/ 381 h 765"/>
                <a:gd name="T16" fmla="*/ 382 w 764"/>
                <a:gd name="T17" fmla="*/ 722 h 765"/>
                <a:gd name="T18" fmla="*/ 723 w 764"/>
                <a:gd name="T19" fmla="*/ 381 h 765"/>
                <a:gd name="T20" fmla="*/ 382 w 764"/>
                <a:gd name="T21" fmla="*/ 40 h 765"/>
                <a:gd name="T22" fmla="*/ 382 w 764"/>
                <a:gd name="T23" fmla="*/ 40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4" h="765">
                  <a:moveTo>
                    <a:pt x="382" y="765"/>
                  </a:moveTo>
                  <a:cubicBezTo>
                    <a:pt x="171" y="765"/>
                    <a:pt x="0" y="594"/>
                    <a:pt x="0" y="382"/>
                  </a:cubicBezTo>
                  <a:cubicBezTo>
                    <a:pt x="0" y="171"/>
                    <a:pt x="171" y="0"/>
                    <a:pt x="382" y="0"/>
                  </a:cubicBezTo>
                  <a:cubicBezTo>
                    <a:pt x="593" y="0"/>
                    <a:pt x="764" y="171"/>
                    <a:pt x="764" y="382"/>
                  </a:cubicBezTo>
                  <a:cubicBezTo>
                    <a:pt x="764" y="592"/>
                    <a:pt x="593" y="765"/>
                    <a:pt x="382" y="765"/>
                  </a:cubicBezTo>
                  <a:lnTo>
                    <a:pt x="382" y="765"/>
                  </a:lnTo>
                  <a:close/>
                  <a:moveTo>
                    <a:pt x="382" y="40"/>
                  </a:moveTo>
                  <a:cubicBezTo>
                    <a:pt x="195" y="40"/>
                    <a:pt x="41" y="194"/>
                    <a:pt x="41" y="381"/>
                  </a:cubicBezTo>
                  <a:cubicBezTo>
                    <a:pt x="41" y="568"/>
                    <a:pt x="195" y="722"/>
                    <a:pt x="382" y="722"/>
                  </a:cubicBezTo>
                  <a:cubicBezTo>
                    <a:pt x="569" y="722"/>
                    <a:pt x="723" y="568"/>
                    <a:pt x="723" y="381"/>
                  </a:cubicBezTo>
                  <a:cubicBezTo>
                    <a:pt x="723" y="194"/>
                    <a:pt x="569" y="40"/>
                    <a:pt x="382" y="40"/>
                  </a:cubicBezTo>
                  <a:lnTo>
                    <a:pt x="382" y="40"/>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6" name="PA-任意多边形 1080"/>
            <p:cNvSpPr/>
            <p:nvPr>
              <p:custDataLst>
                <p:tags r:id="rId20"/>
              </p:custDataLst>
            </p:nvPr>
          </p:nvSpPr>
          <p:spPr bwMode="auto">
            <a:xfrm>
              <a:off x="3766" y="2085"/>
              <a:ext cx="149" cy="150"/>
            </a:xfrm>
            <a:custGeom>
              <a:avLst/>
              <a:gdLst>
                <a:gd name="T0" fmla="*/ 12 w 149"/>
                <a:gd name="T1" fmla="*/ 150 h 150"/>
                <a:gd name="T2" fmla="*/ 0 w 149"/>
                <a:gd name="T3" fmla="*/ 138 h 150"/>
                <a:gd name="T4" fmla="*/ 138 w 149"/>
                <a:gd name="T5" fmla="*/ 0 h 150"/>
                <a:gd name="T6" fmla="*/ 149 w 149"/>
                <a:gd name="T7" fmla="*/ 12 h 150"/>
                <a:gd name="T8" fmla="*/ 12 w 149"/>
                <a:gd name="T9" fmla="*/ 150 h 150"/>
              </a:gdLst>
              <a:ahLst/>
              <a:cxnLst>
                <a:cxn ang="0">
                  <a:pos x="T0" y="T1"/>
                </a:cxn>
                <a:cxn ang="0">
                  <a:pos x="T2" y="T3"/>
                </a:cxn>
                <a:cxn ang="0">
                  <a:pos x="T4" y="T5"/>
                </a:cxn>
                <a:cxn ang="0">
                  <a:pos x="T6" y="T7"/>
                </a:cxn>
                <a:cxn ang="0">
                  <a:pos x="T8" y="T9"/>
                </a:cxn>
              </a:cxnLst>
              <a:rect l="0" t="0" r="r" b="b"/>
              <a:pathLst>
                <a:path w="149" h="150">
                  <a:moveTo>
                    <a:pt x="12" y="150"/>
                  </a:moveTo>
                  <a:lnTo>
                    <a:pt x="0" y="138"/>
                  </a:lnTo>
                  <a:lnTo>
                    <a:pt x="138" y="0"/>
                  </a:lnTo>
                  <a:lnTo>
                    <a:pt x="149" y="12"/>
                  </a:lnTo>
                  <a:lnTo>
                    <a:pt x="12"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7" name="PA-任意多边形 1081"/>
            <p:cNvSpPr/>
            <p:nvPr>
              <p:custDataLst>
                <p:tags r:id="rId21"/>
              </p:custDataLst>
            </p:nvPr>
          </p:nvSpPr>
          <p:spPr bwMode="auto">
            <a:xfrm>
              <a:off x="3766" y="2085"/>
              <a:ext cx="149" cy="150"/>
            </a:xfrm>
            <a:custGeom>
              <a:avLst/>
              <a:gdLst>
                <a:gd name="T0" fmla="*/ 138 w 149"/>
                <a:gd name="T1" fmla="*/ 150 h 150"/>
                <a:gd name="T2" fmla="*/ 0 w 149"/>
                <a:gd name="T3" fmla="*/ 12 h 150"/>
                <a:gd name="T4" fmla="*/ 12 w 149"/>
                <a:gd name="T5" fmla="*/ 0 h 150"/>
                <a:gd name="T6" fmla="*/ 149 w 149"/>
                <a:gd name="T7" fmla="*/ 138 h 150"/>
                <a:gd name="T8" fmla="*/ 138 w 149"/>
                <a:gd name="T9" fmla="*/ 150 h 150"/>
              </a:gdLst>
              <a:ahLst/>
              <a:cxnLst>
                <a:cxn ang="0">
                  <a:pos x="T0" y="T1"/>
                </a:cxn>
                <a:cxn ang="0">
                  <a:pos x="T2" y="T3"/>
                </a:cxn>
                <a:cxn ang="0">
                  <a:pos x="T4" y="T5"/>
                </a:cxn>
                <a:cxn ang="0">
                  <a:pos x="T6" y="T7"/>
                </a:cxn>
                <a:cxn ang="0">
                  <a:pos x="T8" y="T9"/>
                </a:cxn>
              </a:cxnLst>
              <a:rect l="0" t="0" r="r" b="b"/>
              <a:pathLst>
                <a:path w="149" h="150">
                  <a:moveTo>
                    <a:pt x="138" y="150"/>
                  </a:moveTo>
                  <a:lnTo>
                    <a:pt x="0" y="12"/>
                  </a:lnTo>
                  <a:lnTo>
                    <a:pt x="12" y="0"/>
                  </a:lnTo>
                  <a:lnTo>
                    <a:pt x="149" y="138"/>
                  </a:lnTo>
                  <a:lnTo>
                    <a:pt x="138"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 name="组合 6"/>
          <p:cNvGrpSpPr/>
          <p:nvPr>
            <p:custDataLst>
              <p:tags r:id="rId22"/>
            </p:custDataLst>
          </p:nvPr>
        </p:nvGrpSpPr>
        <p:grpSpPr>
          <a:xfrm>
            <a:off x="3479165" y="922020"/>
            <a:ext cx="2978785" cy="80010"/>
            <a:chOff x="6298" y="1452"/>
            <a:chExt cx="2942" cy="120"/>
          </a:xfrm>
        </p:grpSpPr>
        <p:sp>
          <p:nvSpPr>
            <p:cNvPr id="8" name="矩形 7"/>
            <p:cNvSpPr/>
            <p:nvPr>
              <p:custDataLst>
                <p:tags r:id="rId23"/>
              </p:custDataLst>
            </p:nvPr>
          </p:nvSpPr>
          <p:spPr>
            <a:xfrm flipV="1">
              <a:off x="6298" y="1452"/>
              <a:ext cx="2942"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13" name="任意多边形 12"/>
            <p:cNvSpPr/>
            <p:nvPr>
              <p:custDataLst>
                <p:tags r:id="rId24"/>
              </p:custDataLst>
            </p:nvPr>
          </p:nvSpPr>
          <p:spPr>
            <a:xfrm>
              <a:off x="6298" y="1452"/>
              <a:ext cx="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custDataLst>
              <p:tags r:id="rId1"/>
            </p:custDataLst>
          </p:nvPr>
        </p:nvGrpSpPr>
        <p:grpSpPr>
          <a:xfrm>
            <a:off x="1560195" y="901065"/>
            <a:ext cx="5029200" cy="76200"/>
            <a:chOff x="2521" y="1057"/>
            <a:chExt cx="7920" cy="120"/>
          </a:xfrm>
        </p:grpSpPr>
        <p:sp>
          <p:nvSpPr>
            <p:cNvPr id="6" name="矩形 5"/>
            <p:cNvSpPr/>
            <p:nvPr>
              <p:custDataLst>
                <p:tags r:id="rId2"/>
              </p:custDataLst>
            </p:nvPr>
          </p:nvSpPr>
          <p:spPr>
            <a:xfrm flipV="1">
              <a:off x="2521" y="1057"/>
              <a:ext cx="7920"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任意多边形 6"/>
            <p:cNvSpPr/>
            <p:nvPr>
              <p:custDataLst>
                <p:tags r:id="rId3"/>
              </p:custDataLst>
            </p:nvPr>
          </p:nvSpPr>
          <p:spPr>
            <a:xfrm>
              <a:off x="2522" y="1057"/>
              <a:ext cx="1949"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Title 6"/>
          <p:cNvSpPr txBox="1"/>
          <p:nvPr>
            <p:custDataLst>
              <p:tags r:id="rId4"/>
            </p:custDataLst>
          </p:nvPr>
        </p:nvSpPr>
        <p:spPr>
          <a:xfrm>
            <a:off x="1775155" y="189230"/>
            <a:ext cx="4893310" cy="5949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zh-CN" sz="3400" spc="342"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需求分析的任务</a:t>
            </a:r>
            <a:r>
              <a:rPr lang="zh-CN" altLang="en-US" sz="3400" spc="342"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（续）</a:t>
            </a:r>
            <a:endParaRPr lang="zh-CN" altLang="en-US" sz="3400" spc="342"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41986" name="Rectangle 3"/>
          <p:cNvSpPr>
            <a:spLocks noGrp="1"/>
          </p:cNvSpPr>
          <p:nvPr>
            <p:ph idx="4294967295"/>
          </p:nvPr>
        </p:nvSpPr>
        <p:spPr>
          <a:xfrm>
            <a:off x="978535" y="1094105"/>
            <a:ext cx="10452100" cy="5215890"/>
          </a:xfrm>
        </p:spPr>
        <p:txBody>
          <a:bodyPr vert="horz" wrap="square" lIns="91456" tIns="45728" rIns="91456" bIns="45728" anchor="t" anchorCtr="0">
            <a:noAutofit/>
          </a:bodyPr>
          <a:p>
            <a:pPr>
              <a:lnSpc>
                <a:spcPct val="120000"/>
              </a:lnSpc>
            </a:pPr>
            <a:r>
              <a:rPr lang="zh-CN" altLang="en-US" sz="2800" dirty="0"/>
              <a:t>调查的重点是“数据”和“处理”，获得用户对数据库的要求</a:t>
            </a:r>
            <a:endParaRPr lang="zh-CN" altLang="en-US" sz="2800" dirty="0"/>
          </a:p>
          <a:p>
            <a:pPr lvl="1">
              <a:lnSpc>
                <a:spcPct val="120000"/>
              </a:lnSpc>
              <a:buNone/>
            </a:pPr>
            <a:r>
              <a:rPr lang="zh-CN" altLang="en-US" sz="2400" dirty="0"/>
              <a:t>（</a:t>
            </a:r>
            <a:r>
              <a:rPr lang="en-US" altLang="zh-CN" sz="2400" dirty="0"/>
              <a:t>1</a:t>
            </a:r>
            <a:r>
              <a:rPr lang="zh-CN" altLang="en-US" sz="2400" dirty="0"/>
              <a:t>）信息要求</a:t>
            </a:r>
            <a:endParaRPr lang="zh-CN" altLang="en-US" sz="2400" dirty="0"/>
          </a:p>
          <a:p>
            <a:pPr lvl="2">
              <a:lnSpc>
                <a:spcPct val="120000"/>
              </a:lnSpc>
              <a:buSzPct val="87000"/>
              <a:buFont typeface="Wingdings" panose="05000000000000000000" pitchFamily="2" charset="2"/>
              <a:buChar char="l"/>
            </a:pPr>
            <a:r>
              <a:rPr lang="zh-CN" altLang="en-US" sz="1800" dirty="0"/>
              <a:t>用户需要从数据库中获得信息的内容与性质</a:t>
            </a:r>
            <a:endParaRPr lang="zh-CN" altLang="en-US" sz="1800" dirty="0"/>
          </a:p>
          <a:p>
            <a:pPr lvl="2">
              <a:lnSpc>
                <a:spcPct val="120000"/>
              </a:lnSpc>
              <a:buSzPct val="87000"/>
              <a:buFont typeface="Wingdings" panose="05000000000000000000" pitchFamily="2" charset="2"/>
              <a:buChar char="l"/>
            </a:pPr>
            <a:r>
              <a:rPr lang="zh-CN" altLang="en-US" sz="1800" dirty="0"/>
              <a:t>由信息要求可以导出数据要求，即在数据库中需要存储哪些数据</a:t>
            </a:r>
            <a:endParaRPr lang="zh-CN" altLang="en-US" sz="1800" dirty="0"/>
          </a:p>
          <a:p>
            <a:pPr lvl="1">
              <a:lnSpc>
                <a:spcPct val="120000"/>
              </a:lnSpc>
              <a:buNone/>
            </a:pPr>
            <a:r>
              <a:rPr lang="zh-CN" altLang="en-US" sz="2400" dirty="0"/>
              <a:t>（</a:t>
            </a:r>
            <a:r>
              <a:rPr lang="en-US" altLang="zh-CN" sz="2400" dirty="0"/>
              <a:t>2</a:t>
            </a:r>
            <a:r>
              <a:rPr lang="zh-CN" altLang="en-US" sz="2400" dirty="0"/>
              <a:t>）处理要求</a:t>
            </a:r>
            <a:endParaRPr lang="zh-CN" altLang="en-US" sz="2400" dirty="0"/>
          </a:p>
          <a:p>
            <a:pPr lvl="2">
              <a:lnSpc>
                <a:spcPct val="120000"/>
              </a:lnSpc>
              <a:buSzPct val="87000"/>
              <a:buFont typeface="Wingdings" panose="05000000000000000000" pitchFamily="2" charset="2"/>
              <a:buChar char="l"/>
            </a:pPr>
            <a:r>
              <a:rPr lang="zh-CN" altLang="en-US" sz="1800" dirty="0"/>
              <a:t>用户要完成的处理功能</a:t>
            </a:r>
            <a:endParaRPr lang="zh-CN" altLang="en-US" sz="1800" dirty="0"/>
          </a:p>
          <a:p>
            <a:pPr lvl="2">
              <a:lnSpc>
                <a:spcPct val="120000"/>
              </a:lnSpc>
              <a:buSzPct val="87000"/>
              <a:buFont typeface="Wingdings" panose="05000000000000000000" pitchFamily="2" charset="2"/>
              <a:buChar char="l"/>
            </a:pPr>
            <a:r>
              <a:rPr lang="zh-CN" altLang="en-US" sz="1800" dirty="0"/>
              <a:t>对处理性能的要求</a:t>
            </a:r>
            <a:endParaRPr lang="zh-CN" altLang="en-US" sz="1800" dirty="0"/>
          </a:p>
          <a:p>
            <a:pPr lvl="1">
              <a:lnSpc>
                <a:spcPct val="120000"/>
              </a:lnSpc>
              <a:buNone/>
            </a:pPr>
            <a:r>
              <a:rPr lang="zh-CN" altLang="en-US" sz="2400" dirty="0"/>
              <a:t>（</a:t>
            </a:r>
            <a:r>
              <a:rPr lang="en-US" altLang="zh-CN" sz="2400" dirty="0"/>
              <a:t>3</a:t>
            </a:r>
            <a:r>
              <a:rPr lang="zh-CN" altLang="en-US" sz="2400" dirty="0"/>
              <a:t>）安全性与完整性要求</a:t>
            </a:r>
            <a:endParaRPr lang="zh-CN" altLang="en-US" sz="2400" dirty="0"/>
          </a:p>
          <a:p>
            <a:pPr lvl="1">
              <a:lnSpc>
                <a:spcPct val="90000"/>
              </a:lnSpc>
            </a:pPr>
            <a:endParaRPr lang="zh-CN" altLang="en-US" sz="24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p:cNvSpPr>
          <p:nvPr>
            <p:ph type="title" idx="4294967295"/>
          </p:nvPr>
        </p:nvSpPr>
        <p:spPr>
          <a:xfrm>
            <a:off x="0" y="-36830"/>
            <a:ext cx="8231505" cy="944880"/>
          </a:xfrm>
        </p:spPr>
        <p:txBody>
          <a:bodyPr vert="horz" wrap="square" lIns="91456" tIns="45728" rIns="91456" bIns="45728" anchor="ctr" anchorCtr="0"/>
          <a:p>
            <a:r>
              <a:rPr lang="zh-CN" altLang="zh-CN" sz="3600" dirty="0"/>
              <a:t>需求分析的任务</a:t>
            </a:r>
            <a:r>
              <a:rPr lang="zh-CN" altLang="en-US" sz="3600" dirty="0"/>
              <a:t>（续）</a:t>
            </a:r>
            <a:endParaRPr lang="zh-CN" altLang="en-US" sz="3600" dirty="0"/>
          </a:p>
        </p:txBody>
      </p:sp>
      <p:sp>
        <p:nvSpPr>
          <p:cNvPr id="43010" name="Rectangle 3"/>
          <p:cNvSpPr>
            <a:spLocks noGrp="1"/>
          </p:cNvSpPr>
          <p:nvPr>
            <p:ph idx="4294967295"/>
          </p:nvPr>
        </p:nvSpPr>
        <p:spPr>
          <a:xfrm>
            <a:off x="1031240" y="1052830"/>
            <a:ext cx="10389870" cy="4855210"/>
          </a:xfrm>
        </p:spPr>
        <p:txBody>
          <a:bodyPr vert="horz" wrap="square" lIns="91456" tIns="45728" rIns="91456" bIns="45728" anchor="t" anchorCtr="0">
            <a:normAutofit/>
          </a:bodyPr>
          <a:p>
            <a:pPr>
              <a:lnSpc>
                <a:spcPct val="150000"/>
              </a:lnSpc>
            </a:pPr>
            <a:r>
              <a:rPr lang="zh-CN" altLang="en-US" dirty="0"/>
              <a:t>确定用户最终需求的难点</a:t>
            </a:r>
            <a:endParaRPr lang="zh-CN" altLang="en-US" dirty="0"/>
          </a:p>
          <a:p>
            <a:pPr lvl="1">
              <a:lnSpc>
                <a:spcPct val="120000"/>
              </a:lnSpc>
            </a:pPr>
            <a:r>
              <a:rPr lang="zh-CN" altLang="en-US" dirty="0"/>
              <a:t>用户缺少计算机知识，不能准确地表达自己的需求，他们所提出的需求往往不断地变化。</a:t>
            </a:r>
            <a:endParaRPr lang="zh-CN" altLang="en-US" dirty="0"/>
          </a:p>
          <a:p>
            <a:pPr lvl="1">
              <a:lnSpc>
                <a:spcPct val="120000"/>
              </a:lnSpc>
            </a:pPr>
            <a:r>
              <a:rPr lang="zh-CN" altLang="en-US" dirty="0"/>
              <a:t>设计人员缺少用户的专业知识，不易理解用户的真正需求，甚至误解用户的需求</a:t>
            </a:r>
            <a:endParaRPr lang="zh-CN" altLang="en-US" dirty="0"/>
          </a:p>
          <a:p>
            <a:pPr>
              <a:lnSpc>
                <a:spcPct val="150000"/>
              </a:lnSpc>
            </a:pPr>
            <a:r>
              <a:rPr lang="zh-CN" altLang="en-US" dirty="0"/>
              <a:t>解决方法</a:t>
            </a:r>
            <a:endParaRPr lang="zh-CN" altLang="en-US" dirty="0"/>
          </a:p>
          <a:p>
            <a:pPr lvl="1">
              <a:lnSpc>
                <a:spcPct val="120000"/>
              </a:lnSpc>
            </a:pPr>
            <a:r>
              <a:rPr lang="zh-CN" altLang="en-US" dirty="0"/>
              <a:t>设计人员必须不断深入地与用户进行交流，才能逐步确定用户的实际需求</a:t>
            </a:r>
            <a:endParaRPr lang="zh-CN" altLang="en-US" dirty="0"/>
          </a:p>
        </p:txBody>
      </p:sp>
      <p:grpSp>
        <p:nvGrpSpPr>
          <p:cNvPr id="3" name="组合 2"/>
          <p:cNvGrpSpPr/>
          <p:nvPr>
            <p:custDataLst>
              <p:tags r:id="rId1"/>
            </p:custDataLst>
          </p:nvPr>
        </p:nvGrpSpPr>
        <p:grpSpPr>
          <a:xfrm>
            <a:off x="1560195" y="901065"/>
            <a:ext cx="5029200" cy="76200"/>
            <a:chOff x="2521" y="1057"/>
            <a:chExt cx="7920" cy="120"/>
          </a:xfrm>
        </p:grpSpPr>
        <p:sp>
          <p:nvSpPr>
            <p:cNvPr id="6" name="矩形 5"/>
            <p:cNvSpPr/>
            <p:nvPr>
              <p:custDataLst>
                <p:tags r:id="rId2"/>
              </p:custDataLst>
            </p:nvPr>
          </p:nvSpPr>
          <p:spPr>
            <a:xfrm flipV="1">
              <a:off x="2521" y="1057"/>
              <a:ext cx="7920"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7" name="任意多边形 6"/>
            <p:cNvSpPr/>
            <p:nvPr>
              <p:custDataLst>
                <p:tags r:id="rId3"/>
              </p:custDataLst>
            </p:nvPr>
          </p:nvSpPr>
          <p:spPr>
            <a:xfrm>
              <a:off x="2522" y="1057"/>
              <a:ext cx="1949"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Rectangle 2"/>
          <p:cNvSpPr>
            <a:spLocks noGrp="1"/>
          </p:cNvSpPr>
          <p:nvPr>
            <p:ph type="title" idx="4294967295"/>
          </p:nvPr>
        </p:nvSpPr>
        <p:spPr>
          <a:xfrm>
            <a:off x="1218565" y="274955"/>
            <a:ext cx="7462520" cy="571500"/>
          </a:xfrm>
        </p:spPr>
        <p:txBody>
          <a:bodyPr vert="horz" wrap="square" lIns="91456" tIns="45728" rIns="91456" bIns="45728" anchor="ctr" anchorCtr="0">
            <a:normAutofit fontScale="90000"/>
          </a:bodyPr>
          <a:p>
            <a:r>
              <a:rPr lang="zh-CN" altLang="en-US" sz="3600" dirty="0"/>
              <a:t>需求分析的方法</a:t>
            </a:r>
            <a:endParaRPr lang="zh-CN" altLang="en-US" sz="3600" dirty="0"/>
          </a:p>
        </p:txBody>
      </p:sp>
      <p:sp>
        <p:nvSpPr>
          <p:cNvPr id="15" name="文本框 14"/>
          <p:cNvSpPr txBox="1"/>
          <p:nvPr>
            <p:custDataLst>
              <p:tags r:id="rId1"/>
            </p:custDataLst>
          </p:nvPr>
        </p:nvSpPr>
        <p:spPr>
          <a:xfrm>
            <a:off x="1828165" y="1600835"/>
            <a:ext cx="9556115" cy="213995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735"/>
              </a:spcBef>
              <a:spcAft>
                <a:spcPts val="0"/>
              </a:spcAft>
              <a:buSzPct val="100000"/>
              <a:buNone/>
            </a:pPr>
            <a:r>
              <a:rPr lang="zh-CN" altLang="en-US" sz="24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调查清楚用户的实际需求并进行初步分析</a:t>
            </a:r>
            <a:endParaRPr lang="zh-CN" altLang="en-US" sz="24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735"/>
              </a:spcBef>
              <a:spcAft>
                <a:spcPts val="0"/>
              </a:spcAft>
              <a:buSzPct val="100000"/>
              <a:buNone/>
            </a:pPr>
            <a:r>
              <a:rPr lang="zh-CN" altLang="en-US" sz="24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与用户达成共识</a:t>
            </a:r>
            <a:endParaRPr lang="zh-CN" altLang="en-US" sz="24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735"/>
              </a:spcBef>
              <a:spcAft>
                <a:spcPts val="0"/>
              </a:spcAft>
              <a:buSzPct val="100000"/>
              <a:buNone/>
            </a:pPr>
            <a:r>
              <a:rPr lang="zh-CN" altLang="en-US" sz="24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分析与表达这些需求</a:t>
            </a:r>
            <a:endParaRPr lang="zh-CN" altLang="en-US" sz="24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137" name="icon_1"/>
          <p:cNvGrpSpPr>
            <a:grpSpLocks noChangeAspect="1"/>
          </p:cNvGrpSpPr>
          <p:nvPr>
            <p:custDataLst>
              <p:tags r:id="rId2"/>
            </p:custDataLst>
          </p:nvPr>
        </p:nvGrpSpPr>
        <p:grpSpPr bwMode="auto">
          <a:xfrm>
            <a:off x="1218565" y="1720735"/>
            <a:ext cx="406400" cy="405360"/>
            <a:chOff x="3645" y="1965"/>
            <a:chExt cx="391" cy="390"/>
          </a:xfrm>
          <a:solidFill>
            <a:schemeClr val="accent1"/>
          </a:solidFill>
        </p:grpSpPr>
        <p:sp>
          <p:nvSpPr>
            <p:cNvPr id="138" name="PA-任意多边形 158"/>
            <p:cNvSpPr/>
            <p:nvPr>
              <p:custDataLst>
                <p:tags r:id="rId3"/>
              </p:custDataLst>
            </p:nvPr>
          </p:nvSpPr>
          <p:spPr bwMode="auto">
            <a:xfrm>
              <a:off x="3645" y="2056"/>
              <a:ext cx="391" cy="86"/>
            </a:xfrm>
            <a:custGeom>
              <a:avLst/>
              <a:gdLst>
                <a:gd name="T0" fmla="*/ 929 w 1027"/>
                <a:gd name="T1" fmla="*/ 224 h 224"/>
                <a:gd name="T2" fmla="*/ 817 w 1027"/>
                <a:gd name="T3" fmla="*/ 224 h 224"/>
                <a:gd name="T4" fmla="*/ 801 w 1027"/>
                <a:gd name="T5" fmla="*/ 208 h 224"/>
                <a:gd name="T6" fmla="*/ 817 w 1027"/>
                <a:gd name="T7" fmla="*/ 192 h 224"/>
                <a:gd name="T8" fmla="*/ 919 w 1027"/>
                <a:gd name="T9" fmla="*/ 192 h 224"/>
                <a:gd name="T10" fmla="*/ 994 w 1027"/>
                <a:gd name="T11" fmla="*/ 32 h 224"/>
                <a:gd name="T12" fmla="*/ 34 w 1027"/>
                <a:gd name="T13" fmla="*/ 32 h 224"/>
                <a:gd name="T14" fmla="*/ 108 w 1027"/>
                <a:gd name="T15" fmla="*/ 192 h 224"/>
                <a:gd name="T16" fmla="*/ 209 w 1027"/>
                <a:gd name="T17" fmla="*/ 192 h 224"/>
                <a:gd name="T18" fmla="*/ 225 w 1027"/>
                <a:gd name="T19" fmla="*/ 208 h 224"/>
                <a:gd name="T20" fmla="*/ 209 w 1027"/>
                <a:gd name="T21" fmla="*/ 224 h 224"/>
                <a:gd name="T22" fmla="*/ 97 w 1027"/>
                <a:gd name="T23" fmla="*/ 224 h 224"/>
                <a:gd name="T24" fmla="*/ 83 w 1027"/>
                <a:gd name="T25" fmla="*/ 215 h 224"/>
                <a:gd name="T26" fmla="*/ 4 w 1027"/>
                <a:gd name="T27" fmla="*/ 45 h 224"/>
                <a:gd name="T28" fmla="*/ 7 w 1027"/>
                <a:gd name="T29" fmla="*/ 15 h 224"/>
                <a:gd name="T30" fmla="*/ 34 w 1027"/>
                <a:gd name="T31" fmla="*/ 0 h 224"/>
                <a:gd name="T32" fmla="*/ 993 w 1027"/>
                <a:gd name="T33" fmla="*/ 0 h 224"/>
                <a:gd name="T34" fmla="*/ 1020 w 1027"/>
                <a:gd name="T35" fmla="*/ 15 h 224"/>
                <a:gd name="T36" fmla="*/ 1023 w 1027"/>
                <a:gd name="T37" fmla="*/ 45 h 224"/>
                <a:gd name="T38" fmla="*/ 944 w 1027"/>
                <a:gd name="T39" fmla="*/ 215 h 224"/>
                <a:gd name="T40" fmla="*/ 929 w 1027"/>
                <a:gd name="T4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7" h="224">
                  <a:moveTo>
                    <a:pt x="929" y="224"/>
                  </a:moveTo>
                  <a:lnTo>
                    <a:pt x="817" y="224"/>
                  </a:lnTo>
                  <a:cubicBezTo>
                    <a:pt x="809" y="224"/>
                    <a:pt x="801" y="217"/>
                    <a:pt x="801" y="208"/>
                  </a:cubicBezTo>
                  <a:cubicBezTo>
                    <a:pt x="801" y="200"/>
                    <a:pt x="809" y="192"/>
                    <a:pt x="817" y="192"/>
                  </a:cubicBezTo>
                  <a:lnTo>
                    <a:pt x="919" y="192"/>
                  </a:lnTo>
                  <a:lnTo>
                    <a:pt x="994" y="32"/>
                  </a:lnTo>
                  <a:lnTo>
                    <a:pt x="34" y="32"/>
                  </a:lnTo>
                  <a:lnTo>
                    <a:pt x="108" y="192"/>
                  </a:lnTo>
                  <a:lnTo>
                    <a:pt x="209" y="192"/>
                  </a:lnTo>
                  <a:cubicBezTo>
                    <a:pt x="218" y="192"/>
                    <a:pt x="225" y="200"/>
                    <a:pt x="225" y="208"/>
                  </a:cubicBezTo>
                  <a:cubicBezTo>
                    <a:pt x="225" y="217"/>
                    <a:pt x="218" y="224"/>
                    <a:pt x="209" y="224"/>
                  </a:cubicBezTo>
                  <a:lnTo>
                    <a:pt x="97" y="224"/>
                  </a:lnTo>
                  <a:cubicBezTo>
                    <a:pt x="91" y="224"/>
                    <a:pt x="86" y="221"/>
                    <a:pt x="83" y="215"/>
                  </a:cubicBezTo>
                  <a:lnTo>
                    <a:pt x="4" y="45"/>
                  </a:lnTo>
                  <a:cubicBezTo>
                    <a:pt x="0" y="35"/>
                    <a:pt x="1" y="24"/>
                    <a:pt x="7" y="15"/>
                  </a:cubicBezTo>
                  <a:cubicBezTo>
                    <a:pt x="13" y="6"/>
                    <a:pt x="23" y="0"/>
                    <a:pt x="34" y="0"/>
                  </a:cubicBezTo>
                  <a:lnTo>
                    <a:pt x="993" y="0"/>
                  </a:lnTo>
                  <a:cubicBezTo>
                    <a:pt x="1004" y="0"/>
                    <a:pt x="1014" y="6"/>
                    <a:pt x="1020" y="15"/>
                  </a:cubicBezTo>
                  <a:cubicBezTo>
                    <a:pt x="1026" y="24"/>
                    <a:pt x="1027" y="35"/>
                    <a:pt x="1023" y="45"/>
                  </a:cubicBezTo>
                  <a:lnTo>
                    <a:pt x="944" y="215"/>
                  </a:lnTo>
                  <a:cubicBezTo>
                    <a:pt x="941" y="221"/>
                    <a:pt x="936" y="224"/>
                    <a:pt x="929" y="224"/>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39" name="PA-任意多边形 159"/>
            <p:cNvSpPr/>
            <p:nvPr>
              <p:custDataLst>
                <p:tags r:id="rId4"/>
              </p:custDataLst>
            </p:nvPr>
          </p:nvSpPr>
          <p:spPr bwMode="auto">
            <a:xfrm>
              <a:off x="3779" y="2130"/>
              <a:ext cx="122" cy="12"/>
            </a:xfrm>
            <a:custGeom>
              <a:avLst/>
              <a:gdLst>
                <a:gd name="T0" fmla="*/ 304 w 320"/>
                <a:gd name="T1" fmla="*/ 32 h 32"/>
                <a:gd name="T2" fmla="*/ 16 w 320"/>
                <a:gd name="T3" fmla="*/ 32 h 32"/>
                <a:gd name="T4" fmla="*/ 0 w 320"/>
                <a:gd name="T5" fmla="*/ 16 h 32"/>
                <a:gd name="T6" fmla="*/ 16 w 320"/>
                <a:gd name="T7" fmla="*/ 0 h 32"/>
                <a:gd name="T8" fmla="*/ 304 w 320"/>
                <a:gd name="T9" fmla="*/ 0 h 32"/>
                <a:gd name="T10" fmla="*/ 320 w 320"/>
                <a:gd name="T11" fmla="*/ 16 h 32"/>
                <a:gd name="T12" fmla="*/ 304 w 320"/>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320" h="32">
                  <a:moveTo>
                    <a:pt x="304" y="32"/>
                  </a:moveTo>
                  <a:lnTo>
                    <a:pt x="16" y="32"/>
                  </a:lnTo>
                  <a:cubicBezTo>
                    <a:pt x="8" y="32"/>
                    <a:pt x="0" y="25"/>
                    <a:pt x="0" y="16"/>
                  </a:cubicBezTo>
                  <a:cubicBezTo>
                    <a:pt x="0" y="8"/>
                    <a:pt x="8" y="0"/>
                    <a:pt x="16" y="0"/>
                  </a:cubicBezTo>
                  <a:lnTo>
                    <a:pt x="304" y="0"/>
                  </a:lnTo>
                  <a:cubicBezTo>
                    <a:pt x="313" y="0"/>
                    <a:pt x="320" y="8"/>
                    <a:pt x="320" y="16"/>
                  </a:cubicBezTo>
                  <a:cubicBezTo>
                    <a:pt x="320" y="25"/>
                    <a:pt x="313" y="32"/>
                    <a:pt x="304" y="3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0" name="PA-任意多边形 160"/>
            <p:cNvSpPr/>
            <p:nvPr>
              <p:custDataLst>
                <p:tags r:id="rId5"/>
              </p:custDataLst>
            </p:nvPr>
          </p:nvSpPr>
          <p:spPr bwMode="auto">
            <a:xfrm>
              <a:off x="3779" y="2130"/>
              <a:ext cx="122" cy="12"/>
            </a:xfrm>
            <a:custGeom>
              <a:avLst/>
              <a:gdLst>
                <a:gd name="T0" fmla="*/ 304 w 320"/>
                <a:gd name="T1" fmla="*/ 32 h 32"/>
                <a:gd name="T2" fmla="*/ 16 w 320"/>
                <a:gd name="T3" fmla="*/ 32 h 32"/>
                <a:gd name="T4" fmla="*/ 0 w 320"/>
                <a:gd name="T5" fmla="*/ 16 h 32"/>
                <a:gd name="T6" fmla="*/ 16 w 320"/>
                <a:gd name="T7" fmla="*/ 0 h 32"/>
                <a:gd name="T8" fmla="*/ 304 w 320"/>
                <a:gd name="T9" fmla="*/ 0 h 32"/>
                <a:gd name="T10" fmla="*/ 320 w 320"/>
                <a:gd name="T11" fmla="*/ 16 h 32"/>
                <a:gd name="T12" fmla="*/ 304 w 320"/>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320" h="32">
                  <a:moveTo>
                    <a:pt x="304" y="32"/>
                  </a:moveTo>
                  <a:lnTo>
                    <a:pt x="16" y="32"/>
                  </a:lnTo>
                  <a:cubicBezTo>
                    <a:pt x="8" y="32"/>
                    <a:pt x="0" y="25"/>
                    <a:pt x="0" y="16"/>
                  </a:cubicBezTo>
                  <a:cubicBezTo>
                    <a:pt x="0" y="8"/>
                    <a:pt x="8" y="0"/>
                    <a:pt x="16" y="0"/>
                  </a:cubicBezTo>
                  <a:lnTo>
                    <a:pt x="304" y="0"/>
                  </a:lnTo>
                  <a:cubicBezTo>
                    <a:pt x="313" y="0"/>
                    <a:pt x="320" y="8"/>
                    <a:pt x="320" y="16"/>
                  </a:cubicBezTo>
                  <a:cubicBezTo>
                    <a:pt x="320" y="25"/>
                    <a:pt x="313" y="32"/>
                    <a:pt x="304" y="3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1" name="PA-任意多边形 161"/>
            <p:cNvSpPr/>
            <p:nvPr>
              <p:custDataLst>
                <p:tags r:id="rId6"/>
              </p:custDataLst>
            </p:nvPr>
          </p:nvSpPr>
          <p:spPr bwMode="auto">
            <a:xfrm>
              <a:off x="3680" y="2081"/>
              <a:ext cx="321" cy="61"/>
            </a:xfrm>
            <a:custGeom>
              <a:avLst/>
              <a:gdLst>
                <a:gd name="T0" fmla="*/ 772 w 843"/>
                <a:gd name="T1" fmla="*/ 160 h 160"/>
                <a:gd name="T2" fmla="*/ 725 w 843"/>
                <a:gd name="T3" fmla="*/ 160 h 160"/>
                <a:gd name="T4" fmla="*/ 709 w 843"/>
                <a:gd name="T5" fmla="*/ 144 h 160"/>
                <a:gd name="T6" fmla="*/ 725 w 843"/>
                <a:gd name="T7" fmla="*/ 128 h 160"/>
                <a:gd name="T8" fmla="*/ 762 w 843"/>
                <a:gd name="T9" fmla="*/ 128 h 160"/>
                <a:gd name="T10" fmla="*/ 802 w 843"/>
                <a:gd name="T11" fmla="*/ 32 h 160"/>
                <a:gd name="T12" fmla="*/ 41 w 843"/>
                <a:gd name="T13" fmla="*/ 32 h 160"/>
                <a:gd name="T14" fmla="*/ 81 w 843"/>
                <a:gd name="T15" fmla="*/ 128 h 160"/>
                <a:gd name="T16" fmla="*/ 117 w 843"/>
                <a:gd name="T17" fmla="*/ 128 h 160"/>
                <a:gd name="T18" fmla="*/ 133 w 843"/>
                <a:gd name="T19" fmla="*/ 144 h 160"/>
                <a:gd name="T20" fmla="*/ 117 w 843"/>
                <a:gd name="T21" fmla="*/ 160 h 160"/>
                <a:gd name="T22" fmla="*/ 71 w 843"/>
                <a:gd name="T23" fmla="*/ 160 h 160"/>
                <a:gd name="T24" fmla="*/ 56 w 843"/>
                <a:gd name="T25" fmla="*/ 151 h 160"/>
                <a:gd name="T26" fmla="*/ 2 w 843"/>
                <a:gd name="T27" fmla="*/ 23 h 160"/>
                <a:gd name="T28" fmla="*/ 3 w 843"/>
                <a:gd name="T29" fmla="*/ 8 h 160"/>
                <a:gd name="T30" fmla="*/ 17 w 843"/>
                <a:gd name="T31" fmla="*/ 0 h 160"/>
                <a:gd name="T32" fmla="*/ 826 w 843"/>
                <a:gd name="T33" fmla="*/ 0 h 160"/>
                <a:gd name="T34" fmla="*/ 840 w 843"/>
                <a:gd name="T35" fmla="*/ 8 h 160"/>
                <a:gd name="T36" fmla="*/ 841 w 843"/>
                <a:gd name="T37" fmla="*/ 23 h 160"/>
                <a:gd name="T38" fmla="*/ 787 w 843"/>
                <a:gd name="T39" fmla="*/ 151 h 160"/>
                <a:gd name="T40" fmla="*/ 772 w 843"/>
                <a:gd name="T4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3" h="160">
                  <a:moveTo>
                    <a:pt x="772" y="160"/>
                  </a:moveTo>
                  <a:lnTo>
                    <a:pt x="725" y="160"/>
                  </a:lnTo>
                  <a:cubicBezTo>
                    <a:pt x="717" y="160"/>
                    <a:pt x="709" y="153"/>
                    <a:pt x="709" y="144"/>
                  </a:cubicBezTo>
                  <a:cubicBezTo>
                    <a:pt x="709" y="136"/>
                    <a:pt x="717" y="128"/>
                    <a:pt x="725" y="128"/>
                  </a:cubicBezTo>
                  <a:lnTo>
                    <a:pt x="762" y="128"/>
                  </a:lnTo>
                  <a:lnTo>
                    <a:pt x="802" y="32"/>
                  </a:lnTo>
                  <a:lnTo>
                    <a:pt x="41" y="32"/>
                  </a:lnTo>
                  <a:lnTo>
                    <a:pt x="81" y="128"/>
                  </a:lnTo>
                  <a:lnTo>
                    <a:pt x="117" y="128"/>
                  </a:lnTo>
                  <a:cubicBezTo>
                    <a:pt x="126" y="128"/>
                    <a:pt x="133" y="136"/>
                    <a:pt x="133" y="144"/>
                  </a:cubicBezTo>
                  <a:cubicBezTo>
                    <a:pt x="133" y="153"/>
                    <a:pt x="126" y="160"/>
                    <a:pt x="117" y="160"/>
                  </a:cubicBezTo>
                  <a:lnTo>
                    <a:pt x="71" y="160"/>
                  </a:lnTo>
                  <a:cubicBezTo>
                    <a:pt x="64" y="160"/>
                    <a:pt x="59" y="157"/>
                    <a:pt x="56" y="151"/>
                  </a:cubicBezTo>
                  <a:lnTo>
                    <a:pt x="2" y="23"/>
                  </a:lnTo>
                  <a:cubicBezTo>
                    <a:pt x="0" y="18"/>
                    <a:pt x="0" y="12"/>
                    <a:pt x="3" y="8"/>
                  </a:cubicBezTo>
                  <a:cubicBezTo>
                    <a:pt x="6" y="3"/>
                    <a:pt x="11" y="0"/>
                    <a:pt x="17" y="0"/>
                  </a:cubicBezTo>
                  <a:lnTo>
                    <a:pt x="826" y="0"/>
                  </a:lnTo>
                  <a:cubicBezTo>
                    <a:pt x="832" y="0"/>
                    <a:pt x="837" y="3"/>
                    <a:pt x="840" y="8"/>
                  </a:cubicBezTo>
                  <a:cubicBezTo>
                    <a:pt x="843" y="12"/>
                    <a:pt x="843" y="18"/>
                    <a:pt x="841" y="23"/>
                  </a:cubicBezTo>
                  <a:lnTo>
                    <a:pt x="787" y="151"/>
                  </a:lnTo>
                  <a:cubicBezTo>
                    <a:pt x="784" y="157"/>
                    <a:pt x="779" y="160"/>
                    <a:pt x="772" y="160"/>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2" name="PA-任意多边形 162"/>
            <p:cNvSpPr/>
            <p:nvPr>
              <p:custDataLst>
                <p:tags r:id="rId7"/>
              </p:custDataLst>
            </p:nvPr>
          </p:nvSpPr>
          <p:spPr bwMode="auto">
            <a:xfrm>
              <a:off x="3779" y="2130"/>
              <a:ext cx="122" cy="12"/>
            </a:xfrm>
            <a:custGeom>
              <a:avLst/>
              <a:gdLst>
                <a:gd name="T0" fmla="*/ 304 w 320"/>
                <a:gd name="T1" fmla="*/ 32 h 32"/>
                <a:gd name="T2" fmla="*/ 16 w 320"/>
                <a:gd name="T3" fmla="*/ 32 h 32"/>
                <a:gd name="T4" fmla="*/ 0 w 320"/>
                <a:gd name="T5" fmla="*/ 16 h 32"/>
                <a:gd name="T6" fmla="*/ 16 w 320"/>
                <a:gd name="T7" fmla="*/ 0 h 32"/>
                <a:gd name="T8" fmla="*/ 304 w 320"/>
                <a:gd name="T9" fmla="*/ 0 h 32"/>
                <a:gd name="T10" fmla="*/ 320 w 320"/>
                <a:gd name="T11" fmla="*/ 16 h 32"/>
                <a:gd name="T12" fmla="*/ 304 w 320"/>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320" h="32">
                  <a:moveTo>
                    <a:pt x="304" y="32"/>
                  </a:moveTo>
                  <a:lnTo>
                    <a:pt x="16" y="32"/>
                  </a:lnTo>
                  <a:cubicBezTo>
                    <a:pt x="8" y="32"/>
                    <a:pt x="0" y="25"/>
                    <a:pt x="0" y="16"/>
                  </a:cubicBezTo>
                  <a:cubicBezTo>
                    <a:pt x="0" y="8"/>
                    <a:pt x="8" y="0"/>
                    <a:pt x="16" y="0"/>
                  </a:cubicBezTo>
                  <a:lnTo>
                    <a:pt x="304" y="0"/>
                  </a:lnTo>
                  <a:cubicBezTo>
                    <a:pt x="313" y="0"/>
                    <a:pt x="320" y="8"/>
                    <a:pt x="320" y="16"/>
                  </a:cubicBezTo>
                  <a:cubicBezTo>
                    <a:pt x="320" y="25"/>
                    <a:pt x="313" y="32"/>
                    <a:pt x="304" y="3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3" name="PA-任意多边形 163"/>
            <p:cNvSpPr/>
            <p:nvPr>
              <p:custDataLst>
                <p:tags r:id="rId8"/>
              </p:custDataLst>
            </p:nvPr>
          </p:nvSpPr>
          <p:spPr bwMode="auto">
            <a:xfrm>
              <a:off x="3675" y="2130"/>
              <a:ext cx="330" cy="225"/>
            </a:xfrm>
            <a:custGeom>
              <a:avLst/>
              <a:gdLst>
                <a:gd name="T0" fmla="*/ 816 w 864"/>
                <a:gd name="T1" fmla="*/ 592 h 592"/>
                <a:gd name="T2" fmla="*/ 48 w 864"/>
                <a:gd name="T3" fmla="*/ 592 h 592"/>
                <a:gd name="T4" fmla="*/ 0 w 864"/>
                <a:gd name="T5" fmla="*/ 544 h 592"/>
                <a:gd name="T6" fmla="*/ 0 w 864"/>
                <a:gd name="T7" fmla="*/ 16 h 592"/>
                <a:gd name="T8" fmla="*/ 16 w 864"/>
                <a:gd name="T9" fmla="*/ 0 h 592"/>
                <a:gd name="T10" fmla="*/ 128 w 864"/>
                <a:gd name="T11" fmla="*/ 0 h 592"/>
                <a:gd name="T12" fmla="*/ 144 w 864"/>
                <a:gd name="T13" fmla="*/ 16 h 592"/>
                <a:gd name="T14" fmla="*/ 128 w 864"/>
                <a:gd name="T15" fmla="*/ 32 h 592"/>
                <a:gd name="T16" fmla="*/ 32 w 864"/>
                <a:gd name="T17" fmla="*/ 32 h 592"/>
                <a:gd name="T18" fmla="*/ 32 w 864"/>
                <a:gd name="T19" fmla="*/ 544 h 592"/>
                <a:gd name="T20" fmla="*/ 48 w 864"/>
                <a:gd name="T21" fmla="*/ 560 h 592"/>
                <a:gd name="T22" fmla="*/ 816 w 864"/>
                <a:gd name="T23" fmla="*/ 560 h 592"/>
                <a:gd name="T24" fmla="*/ 832 w 864"/>
                <a:gd name="T25" fmla="*/ 544 h 592"/>
                <a:gd name="T26" fmla="*/ 832 w 864"/>
                <a:gd name="T27" fmla="*/ 32 h 592"/>
                <a:gd name="T28" fmla="*/ 736 w 864"/>
                <a:gd name="T29" fmla="*/ 32 h 592"/>
                <a:gd name="T30" fmla="*/ 720 w 864"/>
                <a:gd name="T31" fmla="*/ 16 h 592"/>
                <a:gd name="T32" fmla="*/ 736 w 864"/>
                <a:gd name="T33" fmla="*/ 0 h 592"/>
                <a:gd name="T34" fmla="*/ 848 w 864"/>
                <a:gd name="T35" fmla="*/ 0 h 592"/>
                <a:gd name="T36" fmla="*/ 864 w 864"/>
                <a:gd name="T37" fmla="*/ 16 h 592"/>
                <a:gd name="T38" fmla="*/ 864 w 864"/>
                <a:gd name="T39" fmla="*/ 544 h 592"/>
                <a:gd name="T40" fmla="*/ 816 w 864"/>
                <a:gd name="T41" fmla="*/ 592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4" h="592">
                  <a:moveTo>
                    <a:pt x="816" y="592"/>
                  </a:moveTo>
                  <a:lnTo>
                    <a:pt x="48" y="592"/>
                  </a:lnTo>
                  <a:cubicBezTo>
                    <a:pt x="22" y="592"/>
                    <a:pt x="0" y="571"/>
                    <a:pt x="0" y="544"/>
                  </a:cubicBezTo>
                  <a:lnTo>
                    <a:pt x="0" y="16"/>
                  </a:lnTo>
                  <a:cubicBezTo>
                    <a:pt x="0" y="8"/>
                    <a:pt x="8" y="0"/>
                    <a:pt x="16" y="0"/>
                  </a:cubicBezTo>
                  <a:lnTo>
                    <a:pt x="128" y="0"/>
                  </a:lnTo>
                  <a:cubicBezTo>
                    <a:pt x="137" y="0"/>
                    <a:pt x="144" y="8"/>
                    <a:pt x="144" y="16"/>
                  </a:cubicBezTo>
                  <a:cubicBezTo>
                    <a:pt x="144" y="25"/>
                    <a:pt x="137" y="32"/>
                    <a:pt x="128" y="32"/>
                  </a:cubicBezTo>
                  <a:lnTo>
                    <a:pt x="32" y="32"/>
                  </a:lnTo>
                  <a:lnTo>
                    <a:pt x="32" y="544"/>
                  </a:lnTo>
                  <a:cubicBezTo>
                    <a:pt x="32" y="553"/>
                    <a:pt x="40" y="560"/>
                    <a:pt x="48" y="560"/>
                  </a:cubicBezTo>
                  <a:lnTo>
                    <a:pt x="816" y="560"/>
                  </a:lnTo>
                  <a:cubicBezTo>
                    <a:pt x="825" y="560"/>
                    <a:pt x="832" y="553"/>
                    <a:pt x="832" y="544"/>
                  </a:cubicBezTo>
                  <a:lnTo>
                    <a:pt x="832" y="32"/>
                  </a:lnTo>
                  <a:lnTo>
                    <a:pt x="736" y="32"/>
                  </a:lnTo>
                  <a:cubicBezTo>
                    <a:pt x="728" y="32"/>
                    <a:pt x="720" y="25"/>
                    <a:pt x="720" y="16"/>
                  </a:cubicBezTo>
                  <a:cubicBezTo>
                    <a:pt x="720" y="8"/>
                    <a:pt x="728" y="0"/>
                    <a:pt x="736" y="0"/>
                  </a:cubicBezTo>
                  <a:lnTo>
                    <a:pt x="848" y="0"/>
                  </a:lnTo>
                  <a:cubicBezTo>
                    <a:pt x="857" y="0"/>
                    <a:pt x="864" y="8"/>
                    <a:pt x="864" y="16"/>
                  </a:cubicBezTo>
                  <a:lnTo>
                    <a:pt x="864" y="544"/>
                  </a:lnTo>
                  <a:cubicBezTo>
                    <a:pt x="864" y="571"/>
                    <a:pt x="843" y="592"/>
                    <a:pt x="816" y="59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4" name="PA-任意多边形 164"/>
            <p:cNvSpPr>
              <a:spLocks noEditPoints="1"/>
            </p:cNvSpPr>
            <p:nvPr>
              <p:custDataLst>
                <p:tags r:id="rId9"/>
              </p:custDataLst>
            </p:nvPr>
          </p:nvSpPr>
          <p:spPr bwMode="auto">
            <a:xfrm>
              <a:off x="3718" y="2117"/>
              <a:ext cx="73" cy="37"/>
            </a:xfrm>
            <a:custGeom>
              <a:avLst/>
              <a:gdLst>
                <a:gd name="T0" fmla="*/ 160 w 192"/>
                <a:gd name="T1" fmla="*/ 96 h 96"/>
                <a:gd name="T2" fmla="*/ 32 w 192"/>
                <a:gd name="T3" fmla="*/ 96 h 96"/>
                <a:gd name="T4" fmla="*/ 0 w 192"/>
                <a:gd name="T5" fmla="*/ 64 h 96"/>
                <a:gd name="T6" fmla="*/ 0 w 192"/>
                <a:gd name="T7" fmla="*/ 32 h 96"/>
                <a:gd name="T8" fmla="*/ 32 w 192"/>
                <a:gd name="T9" fmla="*/ 0 h 96"/>
                <a:gd name="T10" fmla="*/ 160 w 192"/>
                <a:gd name="T11" fmla="*/ 0 h 96"/>
                <a:gd name="T12" fmla="*/ 192 w 192"/>
                <a:gd name="T13" fmla="*/ 32 h 96"/>
                <a:gd name="T14" fmla="*/ 192 w 192"/>
                <a:gd name="T15" fmla="*/ 64 h 96"/>
                <a:gd name="T16" fmla="*/ 160 w 192"/>
                <a:gd name="T17" fmla="*/ 96 h 96"/>
                <a:gd name="T18" fmla="*/ 32 w 192"/>
                <a:gd name="T19" fmla="*/ 32 h 96"/>
                <a:gd name="T20" fmla="*/ 32 w 192"/>
                <a:gd name="T21" fmla="*/ 64 h 96"/>
                <a:gd name="T22" fmla="*/ 160 w 192"/>
                <a:gd name="T23" fmla="*/ 64 h 96"/>
                <a:gd name="T24" fmla="*/ 160 w 192"/>
                <a:gd name="T25" fmla="*/ 32 h 96"/>
                <a:gd name="T26" fmla="*/ 32 w 192"/>
                <a:gd name="T27"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96">
                  <a:moveTo>
                    <a:pt x="160" y="96"/>
                  </a:moveTo>
                  <a:lnTo>
                    <a:pt x="32" y="96"/>
                  </a:lnTo>
                  <a:cubicBezTo>
                    <a:pt x="15" y="96"/>
                    <a:pt x="0" y="82"/>
                    <a:pt x="0" y="64"/>
                  </a:cubicBezTo>
                  <a:lnTo>
                    <a:pt x="0" y="32"/>
                  </a:lnTo>
                  <a:cubicBezTo>
                    <a:pt x="0" y="15"/>
                    <a:pt x="15" y="0"/>
                    <a:pt x="32" y="0"/>
                  </a:cubicBezTo>
                  <a:lnTo>
                    <a:pt x="160" y="0"/>
                  </a:lnTo>
                  <a:cubicBezTo>
                    <a:pt x="178" y="0"/>
                    <a:pt x="192" y="15"/>
                    <a:pt x="192" y="32"/>
                  </a:cubicBezTo>
                  <a:lnTo>
                    <a:pt x="192" y="64"/>
                  </a:lnTo>
                  <a:cubicBezTo>
                    <a:pt x="192" y="82"/>
                    <a:pt x="178" y="96"/>
                    <a:pt x="160" y="96"/>
                  </a:cubicBezTo>
                  <a:close/>
                  <a:moveTo>
                    <a:pt x="32" y="32"/>
                  </a:moveTo>
                  <a:lnTo>
                    <a:pt x="32" y="64"/>
                  </a:lnTo>
                  <a:lnTo>
                    <a:pt x="160" y="64"/>
                  </a:lnTo>
                  <a:lnTo>
                    <a:pt x="160" y="32"/>
                  </a:lnTo>
                  <a:lnTo>
                    <a:pt x="32" y="32"/>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5" name="PA-任意多边形 165"/>
            <p:cNvSpPr>
              <a:spLocks noEditPoints="1"/>
            </p:cNvSpPr>
            <p:nvPr>
              <p:custDataLst>
                <p:tags r:id="rId10"/>
              </p:custDataLst>
            </p:nvPr>
          </p:nvSpPr>
          <p:spPr bwMode="auto">
            <a:xfrm>
              <a:off x="3889" y="2117"/>
              <a:ext cx="73" cy="37"/>
            </a:xfrm>
            <a:custGeom>
              <a:avLst/>
              <a:gdLst>
                <a:gd name="T0" fmla="*/ 160 w 192"/>
                <a:gd name="T1" fmla="*/ 96 h 96"/>
                <a:gd name="T2" fmla="*/ 32 w 192"/>
                <a:gd name="T3" fmla="*/ 96 h 96"/>
                <a:gd name="T4" fmla="*/ 0 w 192"/>
                <a:gd name="T5" fmla="*/ 64 h 96"/>
                <a:gd name="T6" fmla="*/ 0 w 192"/>
                <a:gd name="T7" fmla="*/ 32 h 96"/>
                <a:gd name="T8" fmla="*/ 32 w 192"/>
                <a:gd name="T9" fmla="*/ 0 h 96"/>
                <a:gd name="T10" fmla="*/ 160 w 192"/>
                <a:gd name="T11" fmla="*/ 0 h 96"/>
                <a:gd name="T12" fmla="*/ 192 w 192"/>
                <a:gd name="T13" fmla="*/ 32 h 96"/>
                <a:gd name="T14" fmla="*/ 192 w 192"/>
                <a:gd name="T15" fmla="*/ 64 h 96"/>
                <a:gd name="T16" fmla="*/ 160 w 192"/>
                <a:gd name="T17" fmla="*/ 96 h 96"/>
                <a:gd name="T18" fmla="*/ 32 w 192"/>
                <a:gd name="T19" fmla="*/ 32 h 96"/>
                <a:gd name="T20" fmla="*/ 32 w 192"/>
                <a:gd name="T21" fmla="*/ 64 h 96"/>
                <a:gd name="T22" fmla="*/ 160 w 192"/>
                <a:gd name="T23" fmla="*/ 64 h 96"/>
                <a:gd name="T24" fmla="*/ 160 w 192"/>
                <a:gd name="T25" fmla="*/ 32 h 96"/>
                <a:gd name="T26" fmla="*/ 32 w 192"/>
                <a:gd name="T27" fmla="*/ 3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96">
                  <a:moveTo>
                    <a:pt x="160" y="96"/>
                  </a:moveTo>
                  <a:lnTo>
                    <a:pt x="32" y="96"/>
                  </a:lnTo>
                  <a:cubicBezTo>
                    <a:pt x="15" y="96"/>
                    <a:pt x="0" y="82"/>
                    <a:pt x="0" y="64"/>
                  </a:cubicBezTo>
                  <a:lnTo>
                    <a:pt x="0" y="32"/>
                  </a:lnTo>
                  <a:cubicBezTo>
                    <a:pt x="0" y="15"/>
                    <a:pt x="15" y="0"/>
                    <a:pt x="32" y="0"/>
                  </a:cubicBezTo>
                  <a:lnTo>
                    <a:pt x="160" y="0"/>
                  </a:lnTo>
                  <a:cubicBezTo>
                    <a:pt x="178" y="0"/>
                    <a:pt x="192" y="15"/>
                    <a:pt x="192" y="32"/>
                  </a:cubicBezTo>
                  <a:lnTo>
                    <a:pt x="192" y="64"/>
                  </a:lnTo>
                  <a:cubicBezTo>
                    <a:pt x="192" y="82"/>
                    <a:pt x="178" y="96"/>
                    <a:pt x="160" y="96"/>
                  </a:cubicBezTo>
                  <a:close/>
                  <a:moveTo>
                    <a:pt x="32" y="32"/>
                  </a:moveTo>
                  <a:lnTo>
                    <a:pt x="32" y="64"/>
                  </a:lnTo>
                  <a:lnTo>
                    <a:pt x="160" y="64"/>
                  </a:lnTo>
                  <a:lnTo>
                    <a:pt x="160" y="32"/>
                  </a:lnTo>
                  <a:lnTo>
                    <a:pt x="32" y="32"/>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6" name="PA-任意多边形 166"/>
            <p:cNvSpPr/>
            <p:nvPr>
              <p:custDataLst>
                <p:tags r:id="rId11"/>
              </p:custDataLst>
            </p:nvPr>
          </p:nvSpPr>
          <p:spPr bwMode="auto">
            <a:xfrm>
              <a:off x="3834"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7" name="PA-任意多边形 167"/>
            <p:cNvSpPr/>
            <p:nvPr>
              <p:custDataLst>
                <p:tags r:id="rId12"/>
              </p:custDataLst>
            </p:nvPr>
          </p:nvSpPr>
          <p:spPr bwMode="auto">
            <a:xfrm>
              <a:off x="3858" y="2166"/>
              <a:ext cx="13"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8" name="PA-任意多边形 168"/>
            <p:cNvSpPr/>
            <p:nvPr>
              <p:custDataLst>
                <p:tags r:id="rId13"/>
              </p:custDataLst>
            </p:nvPr>
          </p:nvSpPr>
          <p:spPr bwMode="auto">
            <a:xfrm>
              <a:off x="3810"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9" name="PA-任意多边形 169"/>
            <p:cNvSpPr/>
            <p:nvPr>
              <p:custDataLst>
                <p:tags r:id="rId14"/>
              </p:custDataLst>
            </p:nvPr>
          </p:nvSpPr>
          <p:spPr bwMode="auto">
            <a:xfrm>
              <a:off x="3907"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0" name="PA-任意多边形 170"/>
            <p:cNvSpPr/>
            <p:nvPr>
              <p:custDataLst>
                <p:tags r:id="rId15"/>
              </p:custDataLst>
            </p:nvPr>
          </p:nvSpPr>
          <p:spPr bwMode="auto">
            <a:xfrm>
              <a:off x="3931" y="2166"/>
              <a:ext cx="13"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1" name="PA-任意多边形 171"/>
            <p:cNvSpPr/>
            <p:nvPr>
              <p:custDataLst>
                <p:tags r:id="rId16"/>
              </p:custDataLst>
            </p:nvPr>
          </p:nvSpPr>
          <p:spPr bwMode="auto">
            <a:xfrm>
              <a:off x="3883"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2" name="PA-任意多边形 172"/>
            <p:cNvSpPr/>
            <p:nvPr>
              <p:custDataLst>
                <p:tags r:id="rId17"/>
              </p:custDataLst>
            </p:nvPr>
          </p:nvSpPr>
          <p:spPr bwMode="auto">
            <a:xfrm>
              <a:off x="3761"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3" name="PA-任意多边形 173"/>
            <p:cNvSpPr/>
            <p:nvPr>
              <p:custDataLst>
                <p:tags r:id="rId18"/>
              </p:custDataLst>
            </p:nvPr>
          </p:nvSpPr>
          <p:spPr bwMode="auto">
            <a:xfrm>
              <a:off x="3785"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4" name="PA-任意多边形 174"/>
            <p:cNvSpPr/>
            <p:nvPr>
              <p:custDataLst>
                <p:tags r:id="rId19"/>
              </p:custDataLst>
            </p:nvPr>
          </p:nvSpPr>
          <p:spPr bwMode="auto">
            <a:xfrm>
              <a:off x="3736" y="2166"/>
              <a:ext cx="13"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5" name="PA-任意多边形 175"/>
            <p:cNvSpPr/>
            <p:nvPr>
              <p:custDataLst>
                <p:tags r:id="rId20"/>
              </p:custDataLst>
            </p:nvPr>
          </p:nvSpPr>
          <p:spPr bwMode="auto">
            <a:xfrm>
              <a:off x="3712"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6" name="PA-任意多边形 176"/>
            <p:cNvSpPr/>
            <p:nvPr>
              <p:custDataLst>
                <p:tags r:id="rId21"/>
              </p:custDataLst>
            </p:nvPr>
          </p:nvSpPr>
          <p:spPr bwMode="auto">
            <a:xfrm>
              <a:off x="3956" y="2166"/>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7" name="PA-任意多边形 177"/>
            <p:cNvSpPr/>
            <p:nvPr>
              <p:custDataLst>
                <p:tags r:id="rId22"/>
              </p:custDataLst>
            </p:nvPr>
          </p:nvSpPr>
          <p:spPr bwMode="auto">
            <a:xfrm>
              <a:off x="3834"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8" name="PA-任意多边形 178"/>
            <p:cNvSpPr/>
            <p:nvPr>
              <p:custDataLst>
                <p:tags r:id="rId23"/>
              </p:custDataLst>
            </p:nvPr>
          </p:nvSpPr>
          <p:spPr bwMode="auto">
            <a:xfrm>
              <a:off x="3858" y="2190"/>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9" name="PA-任意多边形 179"/>
            <p:cNvSpPr/>
            <p:nvPr>
              <p:custDataLst>
                <p:tags r:id="rId24"/>
              </p:custDataLst>
            </p:nvPr>
          </p:nvSpPr>
          <p:spPr bwMode="auto">
            <a:xfrm>
              <a:off x="3810"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0" name="PA-任意多边形 180"/>
            <p:cNvSpPr/>
            <p:nvPr>
              <p:custDataLst>
                <p:tags r:id="rId25"/>
              </p:custDataLst>
            </p:nvPr>
          </p:nvSpPr>
          <p:spPr bwMode="auto">
            <a:xfrm>
              <a:off x="3907"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1" name="PA-任意多边形 181"/>
            <p:cNvSpPr/>
            <p:nvPr>
              <p:custDataLst>
                <p:tags r:id="rId26"/>
              </p:custDataLst>
            </p:nvPr>
          </p:nvSpPr>
          <p:spPr bwMode="auto">
            <a:xfrm>
              <a:off x="3931" y="2190"/>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2" name="PA-任意多边形 182"/>
            <p:cNvSpPr/>
            <p:nvPr>
              <p:custDataLst>
                <p:tags r:id="rId27"/>
              </p:custDataLst>
            </p:nvPr>
          </p:nvSpPr>
          <p:spPr bwMode="auto">
            <a:xfrm>
              <a:off x="3883"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3" name="PA-任意多边形 183"/>
            <p:cNvSpPr/>
            <p:nvPr>
              <p:custDataLst>
                <p:tags r:id="rId28"/>
              </p:custDataLst>
            </p:nvPr>
          </p:nvSpPr>
          <p:spPr bwMode="auto">
            <a:xfrm>
              <a:off x="3761"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4" name="PA-任意多边形 184"/>
            <p:cNvSpPr/>
            <p:nvPr>
              <p:custDataLst>
                <p:tags r:id="rId29"/>
              </p:custDataLst>
            </p:nvPr>
          </p:nvSpPr>
          <p:spPr bwMode="auto">
            <a:xfrm>
              <a:off x="3785"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5" name="PA-任意多边形 185"/>
            <p:cNvSpPr/>
            <p:nvPr>
              <p:custDataLst>
                <p:tags r:id="rId30"/>
              </p:custDataLst>
            </p:nvPr>
          </p:nvSpPr>
          <p:spPr bwMode="auto">
            <a:xfrm>
              <a:off x="3736" y="2190"/>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6" name="PA-任意多边形 186"/>
            <p:cNvSpPr/>
            <p:nvPr>
              <p:custDataLst>
                <p:tags r:id="rId31"/>
              </p:custDataLst>
            </p:nvPr>
          </p:nvSpPr>
          <p:spPr bwMode="auto">
            <a:xfrm>
              <a:off x="3712"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7" name="PA-任意多边形 187"/>
            <p:cNvSpPr/>
            <p:nvPr>
              <p:custDataLst>
                <p:tags r:id="rId32"/>
              </p:custDataLst>
            </p:nvPr>
          </p:nvSpPr>
          <p:spPr bwMode="auto">
            <a:xfrm>
              <a:off x="3956" y="2190"/>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8" name="PA-任意多边形 188"/>
            <p:cNvSpPr/>
            <p:nvPr>
              <p:custDataLst>
                <p:tags r:id="rId33"/>
              </p:custDataLst>
            </p:nvPr>
          </p:nvSpPr>
          <p:spPr bwMode="auto">
            <a:xfrm>
              <a:off x="3834"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9" name="PA-任意多边形 189"/>
            <p:cNvSpPr/>
            <p:nvPr>
              <p:custDataLst>
                <p:tags r:id="rId34"/>
              </p:custDataLst>
            </p:nvPr>
          </p:nvSpPr>
          <p:spPr bwMode="auto">
            <a:xfrm>
              <a:off x="3858" y="2215"/>
              <a:ext cx="13"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0" name="PA-任意多边形 190"/>
            <p:cNvSpPr/>
            <p:nvPr>
              <p:custDataLst>
                <p:tags r:id="rId35"/>
              </p:custDataLst>
            </p:nvPr>
          </p:nvSpPr>
          <p:spPr bwMode="auto">
            <a:xfrm>
              <a:off x="3810"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1" name="PA-任意多边形 191"/>
            <p:cNvSpPr/>
            <p:nvPr>
              <p:custDataLst>
                <p:tags r:id="rId36"/>
              </p:custDataLst>
            </p:nvPr>
          </p:nvSpPr>
          <p:spPr bwMode="auto">
            <a:xfrm>
              <a:off x="3907"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2" name="PA-任意多边形 192"/>
            <p:cNvSpPr/>
            <p:nvPr>
              <p:custDataLst>
                <p:tags r:id="rId37"/>
              </p:custDataLst>
            </p:nvPr>
          </p:nvSpPr>
          <p:spPr bwMode="auto">
            <a:xfrm>
              <a:off x="3931" y="2215"/>
              <a:ext cx="13"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3" name="PA-任意多边形 193"/>
            <p:cNvSpPr/>
            <p:nvPr>
              <p:custDataLst>
                <p:tags r:id="rId38"/>
              </p:custDataLst>
            </p:nvPr>
          </p:nvSpPr>
          <p:spPr bwMode="auto">
            <a:xfrm>
              <a:off x="3883"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4" name="PA-任意多边形 194"/>
            <p:cNvSpPr/>
            <p:nvPr>
              <p:custDataLst>
                <p:tags r:id="rId39"/>
              </p:custDataLst>
            </p:nvPr>
          </p:nvSpPr>
          <p:spPr bwMode="auto">
            <a:xfrm>
              <a:off x="3761"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5" name="PA-任意多边形 195"/>
            <p:cNvSpPr/>
            <p:nvPr>
              <p:custDataLst>
                <p:tags r:id="rId40"/>
              </p:custDataLst>
            </p:nvPr>
          </p:nvSpPr>
          <p:spPr bwMode="auto">
            <a:xfrm>
              <a:off x="3785"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6" name="PA-任意多边形 196"/>
            <p:cNvSpPr/>
            <p:nvPr>
              <p:custDataLst>
                <p:tags r:id="rId41"/>
              </p:custDataLst>
            </p:nvPr>
          </p:nvSpPr>
          <p:spPr bwMode="auto">
            <a:xfrm>
              <a:off x="3736" y="2215"/>
              <a:ext cx="13"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7" name="PA-任意多边形 197"/>
            <p:cNvSpPr/>
            <p:nvPr>
              <p:custDataLst>
                <p:tags r:id="rId42"/>
              </p:custDataLst>
            </p:nvPr>
          </p:nvSpPr>
          <p:spPr bwMode="auto">
            <a:xfrm>
              <a:off x="3712"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8" name="PA-任意多边形 198"/>
            <p:cNvSpPr/>
            <p:nvPr>
              <p:custDataLst>
                <p:tags r:id="rId43"/>
              </p:custDataLst>
            </p:nvPr>
          </p:nvSpPr>
          <p:spPr bwMode="auto">
            <a:xfrm>
              <a:off x="3956" y="2215"/>
              <a:ext cx="12" cy="12"/>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9" name="PA-任意多边形 199"/>
            <p:cNvSpPr/>
            <p:nvPr>
              <p:custDataLst>
                <p:tags r:id="rId44"/>
              </p:custDataLst>
            </p:nvPr>
          </p:nvSpPr>
          <p:spPr bwMode="auto">
            <a:xfrm>
              <a:off x="3834"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0" name="PA-任意多边形 200"/>
            <p:cNvSpPr/>
            <p:nvPr>
              <p:custDataLst>
                <p:tags r:id="rId45"/>
              </p:custDataLst>
            </p:nvPr>
          </p:nvSpPr>
          <p:spPr bwMode="auto">
            <a:xfrm>
              <a:off x="3858" y="2239"/>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1" name="PA-任意多边形 201"/>
            <p:cNvSpPr/>
            <p:nvPr>
              <p:custDataLst>
                <p:tags r:id="rId46"/>
              </p:custDataLst>
            </p:nvPr>
          </p:nvSpPr>
          <p:spPr bwMode="auto">
            <a:xfrm>
              <a:off x="3810"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2" name="PA-任意多边形 202"/>
            <p:cNvSpPr/>
            <p:nvPr>
              <p:custDataLst>
                <p:tags r:id="rId47"/>
              </p:custDataLst>
            </p:nvPr>
          </p:nvSpPr>
          <p:spPr bwMode="auto">
            <a:xfrm>
              <a:off x="3907"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3" name="PA-任意多边形 203"/>
            <p:cNvSpPr/>
            <p:nvPr>
              <p:custDataLst>
                <p:tags r:id="rId48"/>
              </p:custDataLst>
            </p:nvPr>
          </p:nvSpPr>
          <p:spPr bwMode="auto">
            <a:xfrm>
              <a:off x="3931" y="2239"/>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4" name="PA-任意多边形 204"/>
            <p:cNvSpPr/>
            <p:nvPr>
              <p:custDataLst>
                <p:tags r:id="rId49"/>
              </p:custDataLst>
            </p:nvPr>
          </p:nvSpPr>
          <p:spPr bwMode="auto">
            <a:xfrm>
              <a:off x="3883"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5" name="PA-任意多边形 205"/>
            <p:cNvSpPr/>
            <p:nvPr>
              <p:custDataLst>
                <p:tags r:id="rId50"/>
              </p:custDataLst>
            </p:nvPr>
          </p:nvSpPr>
          <p:spPr bwMode="auto">
            <a:xfrm>
              <a:off x="3761"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6" name="PA-任意多边形 206"/>
            <p:cNvSpPr/>
            <p:nvPr>
              <p:custDataLst>
                <p:tags r:id="rId51"/>
              </p:custDataLst>
            </p:nvPr>
          </p:nvSpPr>
          <p:spPr bwMode="auto">
            <a:xfrm>
              <a:off x="3785"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7" name="PA-任意多边形 207"/>
            <p:cNvSpPr/>
            <p:nvPr>
              <p:custDataLst>
                <p:tags r:id="rId52"/>
              </p:custDataLst>
            </p:nvPr>
          </p:nvSpPr>
          <p:spPr bwMode="auto">
            <a:xfrm>
              <a:off x="3736" y="2239"/>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8" name="PA-任意多边形 208"/>
            <p:cNvSpPr/>
            <p:nvPr>
              <p:custDataLst>
                <p:tags r:id="rId53"/>
              </p:custDataLst>
            </p:nvPr>
          </p:nvSpPr>
          <p:spPr bwMode="auto">
            <a:xfrm>
              <a:off x="3712"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89" name="PA-任意多边形 209"/>
            <p:cNvSpPr/>
            <p:nvPr>
              <p:custDataLst>
                <p:tags r:id="rId54"/>
              </p:custDataLst>
            </p:nvPr>
          </p:nvSpPr>
          <p:spPr bwMode="auto">
            <a:xfrm>
              <a:off x="3956" y="2239"/>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0" name="PA-任意多边形 210"/>
            <p:cNvSpPr/>
            <p:nvPr>
              <p:custDataLst>
                <p:tags r:id="rId55"/>
              </p:custDataLst>
            </p:nvPr>
          </p:nvSpPr>
          <p:spPr bwMode="auto">
            <a:xfrm>
              <a:off x="3907" y="2263"/>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1" name="PA-任意多边形 211"/>
            <p:cNvSpPr/>
            <p:nvPr>
              <p:custDataLst>
                <p:tags r:id="rId56"/>
              </p:custDataLst>
            </p:nvPr>
          </p:nvSpPr>
          <p:spPr bwMode="auto">
            <a:xfrm>
              <a:off x="3931" y="2263"/>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2" name="PA-任意多边形 212"/>
            <p:cNvSpPr/>
            <p:nvPr>
              <p:custDataLst>
                <p:tags r:id="rId57"/>
              </p:custDataLst>
            </p:nvPr>
          </p:nvSpPr>
          <p:spPr bwMode="auto">
            <a:xfrm>
              <a:off x="3761" y="2263"/>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3" name="PA-任意多边形 213"/>
            <p:cNvSpPr/>
            <p:nvPr>
              <p:custDataLst>
                <p:tags r:id="rId58"/>
              </p:custDataLst>
            </p:nvPr>
          </p:nvSpPr>
          <p:spPr bwMode="auto">
            <a:xfrm>
              <a:off x="3736" y="2263"/>
              <a:ext cx="13"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4" name="PA-任意多边形 214"/>
            <p:cNvSpPr/>
            <p:nvPr>
              <p:custDataLst>
                <p:tags r:id="rId59"/>
              </p:custDataLst>
            </p:nvPr>
          </p:nvSpPr>
          <p:spPr bwMode="auto">
            <a:xfrm>
              <a:off x="3712" y="2263"/>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5" name="PA-任意多边形 215"/>
            <p:cNvSpPr/>
            <p:nvPr>
              <p:custDataLst>
                <p:tags r:id="rId60"/>
              </p:custDataLst>
            </p:nvPr>
          </p:nvSpPr>
          <p:spPr bwMode="auto">
            <a:xfrm>
              <a:off x="3956" y="2263"/>
              <a:ext cx="12" cy="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6" name="PA-任意多边形 216"/>
            <p:cNvSpPr>
              <a:spLocks noEditPoints="1"/>
            </p:cNvSpPr>
            <p:nvPr>
              <p:custDataLst>
                <p:tags r:id="rId61"/>
              </p:custDataLst>
            </p:nvPr>
          </p:nvSpPr>
          <p:spPr bwMode="auto">
            <a:xfrm>
              <a:off x="3779" y="2288"/>
              <a:ext cx="122" cy="67"/>
            </a:xfrm>
            <a:custGeom>
              <a:avLst/>
              <a:gdLst>
                <a:gd name="T0" fmla="*/ 304 w 320"/>
                <a:gd name="T1" fmla="*/ 176 h 176"/>
                <a:gd name="T2" fmla="*/ 16 w 320"/>
                <a:gd name="T3" fmla="*/ 176 h 176"/>
                <a:gd name="T4" fmla="*/ 0 w 320"/>
                <a:gd name="T5" fmla="*/ 160 h 176"/>
                <a:gd name="T6" fmla="*/ 0 w 320"/>
                <a:gd name="T7" fmla="*/ 48 h 176"/>
                <a:gd name="T8" fmla="*/ 48 w 320"/>
                <a:gd name="T9" fmla="*/ 0 h 176"/>
                <a:gd name="T10" fmla="*/ 272 w 320"/>
                <a:gd name="T11" fmla="*/ 0 h 176"/>
                <a:gd name="T12" fmla="*/ 320 w 320"/>
                <a:gd name="T13" fmla="*/ 48 h 176"/>
                <a:gd name="T14" fmla="*/ 320 w 320"/>
                <a:gd name="T15" fmla="*/ 160 h 176"/>
                <a:gd name="T16" fmla="*/ 304 w 320"/>
                <a:gd name="T17" fmla="*/ 176 h 176"/>
                <a:gd name="T18" fmla="*/ 32 w 320"/>
                <a:gd name="T19" fmla="*/ 144 h 176"/>
                <a:gd name="T20" fmla="*/ 288 w 320"/>
                <a:gd name="T21" fmla="*/ 144 h 176"/>
                <a:gd name="T22" fmla="*/ 288 w 320"/>
                <a:gd name="T23" fmla="*/ 48 h 176"/>
                <a:gd name="T24" fmla="*/ 272 w 320"/>
                <a:gd name="T25" fmla="*/ 32 h 176"/>
                <a:gd name="T26" fmla="*/ 48 w 320"/>
                <a:gd name="T27" fmla="*/ 32 h 176"/>
                <a:gd name="T28" fmla="*/ 32 w 320"/>
                <a:gd name="T29" fmla="*/ 48 h 176"/>
                <a:gd name="T30" fmla="*/ 32 w 320"/>
                <a:gd name="T3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0" h="176">
                  <a:moveTo>
                    <a:pt x="304" y="176"/>
                  </a:moveTo>
                  <a:lnTo>
                    <a:pt x="16" y="176"/>
                  </a:lnTo>
                  <a:cubicBezTo>
                    <a:pt x="8" y="176"/>
                    <a:pt x="0" y="169"/>
                    <a:pt x="0" y="160"/>
                  </a:cubicBezTo>
                  <a:lnTo>
                    <a:pt x="0" y="48"/>
                  </a:lnTo>
                  <a:cubicBezTo>
                    <a:pt x="0" y="22"/>
                    <a:pt x="22" y="0"/>
                    <a:pt x="48" y="0"/>
                  </a:cubicBezTo>
                  <a:lnTo>
                    <a:pt x="272" y="0"/>
                  </a:lnTo>
                  <a:cubicBezTo>
                    <a:pt x="299" y="0"/>
                    <a:pt x="320" y="22"/>
                    <a:pt x="320" y="48"/>
                  </a:cubicBezTo>
                  <a:lnTo>
                    <a:pt x="320" y="160"/>
                  </a:lnTo>
                  <a:cubicBezTo>
                    <a:pt x="320" y="169"/>
                    <a:pt x="313" y="176"/>
                    <a:pt x="304" y="176"/>
                  </a:cubicBezTo>
                  <a:close/>
                  <a:moveTo>
                    <a:pt x="32" y="144"/>
                  </a:moveTo>
                  <a:lnTo>
                    <a:pt x="288" y="144"/>
                  </a:lnTo>
                  <a:lnTo>
                    <a:pt x="288" y="48"/>
                  </a:lnTo>
                  <a:cubicBezTo>
                    <a:pt x="288" y="40"/>
                    <a:pt x="281" y="32"/>
                    <a:pt x="272" y="32"/>
                  </a:cubicBezTo>
                  <a:lnTo>
                    <a:pt x="48" y="32"/>
                  </a:lnTo>
                  <a:cubicBezTo>
                    <a:pt x="40" y="32"/>
                    <a:pt x="32" y="40"/>
                    <a:pt x="32" y="48"/>
                  </a:cubicBezTo>
                  <a:lnTo>
                    <a:pt x="32" y="144"/>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7" name="PA-任意多边形 217"/>
            <p:cNvSpPr/>
            <p:nvPr>
              <p:custDataLst>
                <p:tags r:id="rId62"/>
              </p:custDataLst>
            </p:nvPr>
          </p:nvSpPr>
          <p:spPr bwMode="auto">
            <a:xfrm>
              <a:off x="3834" y="2288"/>
              <a:ext cx="12" cy="67"/>
            </a:xfrm>
            <a:custGeom>
              <a:avLst/>
              <a:gdLst>
                <a:gd name="T0" fmla="*/ 16 w 32"/>
                <a:gd name="T1" fmla="*/ 176 h 176"/>
                <a:gd name="T2" fmla="*/ 0 w 32"/>
                <a:gd name="T3" fmla="*/ 160 h 176"/>
                <a:gd name="T4" fmla="*/ 0 w 32"/>
                <a:gd name="T5" fmla="*/ 16 h 176"/>
                <a:gd name="T6" fmla="*/ 16 w 32"/>
                <a:gd name="T7" fmla="*/ 0 h 176"/>
                <a:gd name="T8" fmla="*/ 32 w 32"/>
                <a:gd name="T9" fmla="*/ 16 h 176"/>
                <a:gd name="T10" fmla="*/ 32 w 32"/>
                <a:gd name="T11" fmla="*/ 160 h 176"/>
                <a:gd name="T12" fmla="*/ 16 w 32"/>
                <a:gd name="T13" fmla="*/ 176 h 176"/>
              </a:gdLst>
              <a:ahLst/>
              <a:cxnLst>
                <a:cxn ang="0">
                  <a:pos x="T0" y="T1"/>
                </a:cxn>
                <a:cxn ang="0">
                  <a:pos x="T2" y="T3"/>
                </a:cxn>
                <a:cxn ang="0">
                  <a:pos x="T4" y="T5"/>
                </a:cxn>
                <a:cxn ang="0">
                  <a:pos x="T6" y="T7"/>
                </a:cxn>
                <a:cxn ang="0">
                  <a:pos x="T8" y="T9"/>
                </a:cxn>
                <a:cxn ang="0">
                  <a:pos x="T10" y="T11"/>
                </a:cxn>
                <a:cxn ang="0">
                  <a:pos x="T12" y="T13"/>
                </a:cxn>
              </a:cxnLst>
              <a:rect l="0" t="0" r="r" b="b"/>
              <a:pathLst>
                <a:path w="32" h="176">
                  <a:moveTo>
                    <a:pt x="16" y="176"/>
                  </a:moveTo>
                  <a:cubicBezTo>
                    <a:pt x="8" y="176"/>
                    <a:pt x="0" y="169"/>
                    <a:pt x="0" y="160"/>
                  </a:cubicBezTo>
                  <a:lnTo>
                    <a:pt x="0" y="16"/>
                  </a:lnTo>
                  <a:cubicBezTo>
                    <a:pt x="0" y="8"/>
                    <a:pt x="8" y="0"/>
                    <a:pt x="16" y="0"/>
                  </a:cubicBezTo>
                  <a:cubicBezTo>
                    <a:pt x="25" y="0"/>
                    <a:pt x="32" y="8"/>
                    <a:pt x="32" y="16"/>
                  </a:cubicBezTo>
                  <a:lnTo>
                    <a:pt x="32" y="160"/>
                  </a:lnTo>
                  <a:cubicBezTo>
                    <a:pt x="32" y="169"/>
                    <a:pt x="25" y="176"/>
                    <a:pt x="16" y="176"/>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8" name="PA-任意多边形 218"/>
            <p:cNvSpPr/>
            <p:nvPr>
              <p:custDataLst>
                <p:tags r:id="rId63"/>
              </p:custDataLst>
            </p:nvPr>
          </p:nvSpPr>
          <p:spPr bwMode="auto">
            <a:xfrm>
              <a:off x="3785" y="2264"/>
              <a:ext cx="110" cy="12"/>
            </a:xfrm>
            <a:custGeom>
              <a:avLst/>
              <a:gdLst>
                <a:gd name="T0" fmla="*/ 272 w 288"/>
                <a:gd name="T1" fmla="*/ 32 h 32"/>
                <a:gd name="T2" fmla="*/ 16 w 288"/>
                <a:gd name="T3" fmla="*/ 32 h 32"/>
                <a:gd name="T4" fmla="*/ 0 w 288"/>
                <a:gd name="T5" fmla="*/ 16 h 32"/>
                <a:gd name="T6" fmla="*/ 16 w 288"/>
                <a:gd name="T7" fmla="*/ 0 h 32"/>
                <a:gd name="T8" fmla="*/ 272 w 288"/>
                <a:gd name="T9" fmla="*/ 0 h 32"/>
                <a:gd name="T10" fmla="*/ 288 w 288"/>
                <a:gd name="T11" fmla="*/ 16 h 32"/>
                <a:gd name="T12" fmla="*/ 272 w 28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288" h="32">
                  <a:moveTo>
                    <a:pt x="272" y="32"/>
                  </a:moveTo>
                  <a:lnTo>
                    <a:pt x="16" y="32"/>
                  </a:lnTo>
                  <a:cubicBezTo>
                    <a:pt x="8" y="32"/>
                    <a:pt x="0" y="25"/>
                    <a:pt x="0" y="16"/>
                  </a:cubicBezTo>
                  <a:cubicBezTo>
                    <a:pt x="0" y="8"/>
                    <a:pt x="8" y="0"/>
                    <a:pt x="16" y="0"/>
                  </a:cubicBezTo>
                  <a:lnTo>
                    <a:pt x="272" y="0"/>
                  </a:lnTo>
                  <a:cubicBezTo>
                    <a:pt x="281" y="0"/>
                    <a:pt x="288" y="8"/>
                    <a:pt x="288" y="16"/>
                  </a:cubicBezTo>
                  <a:cubicBezTo>
                    <a:pt x="288" y="25"/>
                    <a:pt x="281" y="32"/>
                    <a:pt x="272" y="3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99" name="PA-任意多边形 219"/>
            <p:cNvSpPr>
              <a:spLocks noEditPoints="1"/>
            </p:cNvSpPr>
            <p:nvPr>
              <p:custDataLst>
                <p:tags r:id="rId64"/>
              </p:custDataLst>
            </p:nvPr>
          </p:nvSpPr>
          <p:spPr bwMode="auto">
            <a:xfrm>
              <a:off x="3694" y="1989"/>
              <a:ext cx="36" cy="49"/>
            </a:xfrm>
            <a:custGeom>
              <a:avLst/>
              <a:gdLst>
                <a:gd name="T0" fmla="*/ 80 w 96"/>
                <a:gd name="T1" fmla="*/ 128 h 128"/>
                <a:gd name="T2" fmla="*/ 16 w 96"/>
                <a:gd name="T3" fmla="*/ 128 h 128"/>
                <a:gd name="T4" fmla="*/ 0 w 96"/>
                <a:gd name="T5" fmla="*/ 112 h 128"/>
                <a:gd name="T6" fmla="*/ 0 w 96"/>
                <a:gd name="T7" fmla="*/ 16 h 128"/>
                <a:gd name="T8" fmla="*/ 16 w 96"/>
                <a:gd name="T9" fmla="*/ 0 h 128"/>
                <a:gd name="T10" fmla="*/ 80 w 96"/>
                <a:gd name="T11" fmla="*/ 0 h 128"/>
                <a:gd name="T12" fmla="*/ 96 w 96"/>
                <a:gd name="T13" fmla="*/ 16 h 128"/>
                <a:gd name="T14" fmla="*/ 96 w 96"/>
                <a:gd name="T15" fmla="*/ 112 h 128"/>
                <a:gd name="T16" fmla="*/ 80 w 96"/>
                <a:gd name="T17" fmla="*/ 128 h 128"/>
                <a:gd name="T18" fmla="*/ 32 w 96"/>
                <a:gd name="T19" fmla="*/ 96 h 128"/>
                <a:gd name="T20" fmla="*/ 64 w 96"/>
                <a:gd name="T21" fmla="*/ 96 h 128"/>
                <a:gd name="T22" fmla="*/ 64 w 96"/>
                <a:gd name="T23" fmla="*/ 32 h 128"/>
                <a:gd name="T24" fmla="*/ 32 w 96"/>
                <a:gd name="T25" fmla="*/ 32 h 128"/>
                <a:gd name="T26" fmla="*/ 32 w 96"/>
                <a:gd name="T27"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28">
                  <a:moveTo>
                    <a:pt x="80" y="128"/>
                  </a:moveTo>
                  <a:lnTo>
                    <a:pt x="16" y="128"/>
                  </a:lnTo>
                  <a:cubicBezTo>
                    <a:pt x="8" y="128"/>
                    <a:pt x="0" y="121"/>
                    <a:pt x="0" y="112"/>
                  </a:cubicBezTo>
                  <a:lnTo>
                    <a:pt x="0" y="16"/>
                  </a:lnTo>
                  <a:cubicBezTo>
                    <a:pt x="0" y="8"/>
                    <a:pt x="8" y="0"/>
                    <a:pt x="16" y="0"/>
                  </a:cubicBezTo>
                  <a:lnTo>
                    <a:pt x="80" y="0"/>
                  </a:lnTo>
                  <a:cubicBezTo>
                    <a:pt x="89" y="0"/>
                    <a:pt x="96" y="8"/>
                    <a:pt x="96" y="16"/>
                  </a:cubicBezTo>
                  <a:lnTo>
                    <a:pt x="96" y="112"/>
                  </a:lnTo>
                  <a:cubicBezTo>
                    <a:pt x="96" y="121"/>
                    <a:pt x="89" y="128"/>
                    <a:pt x="80" y="128"/>
                  </a:cubicBezTo>
                  <a:close/>
                  <a:moveTo>
                    <a:pt x="32" y="96"/>
                  </a:moveTo>
                  <a:lnTo>
                    <a:pt x="64" y="96"/>
                  </a:lnTo>
                  <a:lnTo>
                    <a:pt x="64" y="32"/>
                  </a:lnTo>
                  <a:lnTo>
                    <a:pt x="32" y="32"/>
                  </a:lnTo>
                  <a:lnTo>
                    <a:pt x="32" y="96"/>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200" name="PA-任意多边形 220"/>
            <p:cNvSpPr/>
            <p:nvPr>
              <p:custDataLst>
                <p:tags r:id="rId65"/>
              </p:custDataLst>
            </p:nvPr>
          </p:nvSpPr>
          <p:spPr bwMode="auto">
            <a:xfrm>
              <a:off x="3743" y="1995"/>
              <a:ext cx="24" cy="49"/>
            </a:xfrm>
            <a:custGeom>
              <a:avLst/>
              <a:gdLst>
                <a:gd name="T0" fmla="*/ 48 w 64"/>
                <a:gd name="T1" fmla="*/ 128 h 128"/>
                <a:gd name="T2" fmla="*/ 32 w 64"/>
                <a:gd name="T3" fmla="*/ 112 h 128"/>
                <a:gd name="T4" fmla="*/ 32 w 64"/>
                <a:gd name="T5" fmla="*/ 32 h 128"/>
                <a:gd name="T6" fmla="*/ 16 w 64"/>
                <a:gd name="T7" fmla="*/ 32 h 128"/>
                <a:gd name="T8" fmla="*/ 0 w 64"/>
                <a:gd name="T9" fmla="*/ 16 h 128"/>
                <a:gd name="T10" fmla="*/ 16 w 64"/>
                <a:gd name="T11" fmla="*/ 0 h 128"/>
                <a:gd name="T12" fmla="*/ 48 w 64"/>
                <a:gd name="T13" fmla="*/ 0 h 128"/>
                <a:gd name="T14" fmla="*/ 64 w 64"/>
                <a:gd name="T15" fmla="*/ 16 h 128"/>
                <a:gd name="T16" fmla="*/ 64 w 64"/>
                <a:gd name="T17" fmla="*/ 112 h 128"/>
                <a:gd name="T18" fmla="*/ 48 w 64"/>
                <a:gd name="T19"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28">
                  <a:moveTo>
                    <a:pt x="48" y="128"/>
                  </a:moveTo>
                  <a:cubicBezTo>
                    <a:pt x="40" y="128"/>
                    <a:pt x="32" y="121"/>
                    <a:pt x="32" y="112"/>
                  </a:cubicBezTo>
                  <a:lnTo>
                    <a:pt x="32" y="32"/>
                  </a:lnTo>
                  <a:lnTo>
                    <a:pt x="16" y="32"/>
                  </a:lnTo>
                  <a:cubicBezTo>
                    <a:pt x="8" y="32"/>
                    <a:pt x="0" y="25"/>
                    <a:pt x="0" y="16"/>
                  </a:cubicBezTo>
                  <a:cubicBezTo>
                    <a:pt x="0" y="8"/>
                    <a:pt x="8" y="0"/>
                    <a:pt x="16" y="0"/>
                  </a:cubicBezTo>
                  <a:lnTo>
                    <a:pt x="48" y="0"/>
                  </a:lnTo>
                  <a:cubicBezTo>
                    <a:pt x="57" y="0"/>
                    <a:pt x="64" y="8"/>
                    <a:pt x="64" y="16"/>
                  </a:cubicBezTo>
                  <a:lnTo>
                    <a:pt x="64" y="112"/>
                  </a:lnTo>
                  <a:cubicBezTo>
                    <a:pt x="64" y="121"/>
                    <a:pt x="57" y="128"/>
                    <a:pt x="48" y="12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201" name="PA-任意多边形 221"/>
            <p:cNvSpPr>
              <a:spLocks noEditPoints="1"/>
            </p:cNvSpPr>
            <p:nvPr>
              <p:custDataLst>
                <p:tags r:id="rId66"/>
              </p:custDataLst>
            </p:nvPr>
          </p:nvSpPr>
          <p:spPr bwMode="auto">
            <a:xfrm>
              <a:off x="3779" y="1965"/>
              <a:ext cx="37" cy="49"/>
            </a:xfrm>
            <a:custGeom>
              <a:avLst/>
              <a:gdLst>
                <a:gd name="T0" fmla="*/ 80 w 96"/>
                <a:gd name="T1" fmla="*/ 128 h 128"/>
                <a:gd name="T2" fmla="*/ 16 w 96"/>
                <a:gd name="T3" fmla="*/ 128 h 128"/>
                <a:gd name="T4" fmla="*/ 0 w 96"/>
                <a:gd name="T5" fmla="*/ 112 h 128"/>
                <a:gd name="T6" fmla="*/ 0 w 96"/>
                <a:gd name="T7" fmla="*/ 16 h 128"/>
                <a:gd name="T8" fmla="*/ 16 w 96"/>
                <a:gd name="T9" fmla="*/ 0 h 128"/>
                <a:gd name="T10" fmla="*/ 80 w 96"/>
                <a:gd name="T11" fmla="*/ 0 h 128"/>
                <a:gd name="T12" fmla="*/ 96 w 96"/>
                <a:gd name="T13" fmla="*/ 16 h 128"/>
                <a:gd name="T14" fmla="*/ 96 w 96"/>
                <a:gd name="T15" fmla="*/ 112 h 128"/>
                <a:gd name="T16" fmla="*/ 80 w 96"/>
                <a:gd name="T17" fmla="*/ 128 h 128"/>
                <a:gd name="T18" fmla="*/ 32 w 96"/>
                <a:gd name="T19" fmla="*/ 96 h 128"/>
                <a:gd name="T20" fmla="*/ 64 w 96"/>
                <a:gd name="T21" fmla="*/ 96 h 128"/>
                <a:gd name="T22" fmla="*/ 64 w 96"/>
                <a:gd name="T23" fmla="*/ 32 h 128"/>
                <a:gd name="T24" fmla="*/ 32 w 96"/>
                <a:gd name="T25" fmla="*/ 32 h 128"/>
                <a:gd name="T26" fmla="*/ 32 w 96"/>
                <a:gd name="T27"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28">
                  <a:moveTo>
                    <a:pt x="80" y="128"/>
                  </a:moveTo>
                  <a:lnTo>
                    <a:pt x="16" y="128"/>
                  </a:lnTo>
                  <a:cubicBezTo>
                    <a:pt x="8" y="128"/>
                    <a:pt x="0" y="121"/>
                    <a:pt x="0" y="112"/>
                  </a:cubicBezTo>
                  <a:lnTo>
                    <a:pt x="0" y="16"/>
                  </a:lnTo>
                  <a:cubicBezTo>
                    <a:pt x="0" y="8"/>
                    <a:pt x="8" y="0"/>
                    <a:pt x="16" y="0"/>
                  </a:cubicBezTo>
                  <a:lnTo>
                    <a:pt x="80" y="0"/>
                  </a:lnTo>
                  <a:cubicBezTo>
                    <a:pt x="89" y="0"/>
                    <a:pt x="96" y="8"/>
                    <a:pt x="96" y="16"/>
                  </a:cubicBezTo>
                  <a:lnTo>
                    <a:pt x="96" y="112"/>
                  </a:lnTo>
                  <a:cubicBezTo>
                    <a:pt x="96" y="121"/>
                    <a:pt x="89" y="128"/>
                    <a:pt x="80" y="128"/>
                  </a:cubicBezTo>
                  <a:close/>
                  <a:moveTo>
                    <a:pt x="32" y="96"/>
                  </a:moveTo>
                  <a:lnTo>
                    <a:pt x="64" y="96"/>
                  </a:lnTo>
                  <a:lnTo>
                    <a:pt x="64" y="32"/>
                  </a:lnTo>
                  <a:lnTo>
                    <a:pt x="32" y="32"/>
                  </a:lnTo>
                  <a:lnTo>
                    <a:pt x="32" y="96"/>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202" name="PA-任意多边形 222"/>
            <p:cNvSpPr/>
            <p:nvPr>
              <p:custDataLst>
                <p:tags r:id="rId67"/>
              </p:custDataLst>
            </p:nvPr>
          </p:nvSpPr>
          <p:spPr bwMode="auto">
            <a:xfrm>
              <a:off x="3828" y="1995"/>
              <a:ext cx="24" cy="49"/>
            </a:xfrm>
            <a:custGeom>
              <a:avLst/>
              <a:gdLst>
                <a:gd name="T0" fmla="*/ 48 w 64"/>
                <a:gd name="T1" fmla="*/ 128 h 128"/>
                <a:gd name="T2" fmla="*/ 32 w 64"/>
                <a:gd name="T3" fmla="*/ 112 h 128"/>
                <a:gd name="T4" fmla="*/ 32 w 64"/>
                <a:gd name="T5" fmla="*/ 32 h 128"/>
                <a:gd name="T6" fmla="*/ 16 w 64"/>
                <a:gd name="T7" fmla="*/ 32 h 128"/>
                <a:gd name="T8" fmla="*/ 0 w 64"/>
                <a:gd name="T9" fmla="*/ 16 h 128"/>
                <a:gd name="T10" fmla="*/ 16 w 64"/>
                <a:gd name="T11" fmla="*/ 0 h 128"/>
                <a:gd name="T12" fmla="*/ 48 w 64"/>
                <a:gd name="T13" fmla="*/ 0 h 128"/>
                <a:gd name="T14" fmla="*/ 64 w 64"/>
                <a:gd name="T15" fmla="*/ 16 h 128"/>
                <a:gd name="T16" fmla="*/ 64 w 64"/>
                <a:gd name="T17" fmla="*/ 112 h 128"/>
                <a:gd name="T18" fmla="*/ 48 w 64"/>
                <a:gd name="T19"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28">
                  <a:moveTo>
                    <a:pt x="48" y="128"/>
                  </a:moveTo>
                  <a:cubicBezTo>
                    <a:pt x="40" y="128"/>
                    <a:pt x="32" y="121"/>
                    <a:pt x="32" y="112"/>
                  </a:cubicBezTo>
                  <a:lnTo>
                    <a:pt x="32" y="32"/>
                  </a:lnTo>
                  <a:lnTo>
                    <a:pt x="16" y="32"/>
                  </a:lnTo>
                  <a:cubicBezTo>
                    <a:pt x="8" y="32"/>
                    <a:pt x="0" y="25"/>
                    <a:pt x="0" y="16"/>
                  </a:cubicBezTo>
                  <a:cubicBezTo>
                    <a:pt x="0" y="8"/>
                    <a:pt x="8" y="0"/>
                    <a:pt x="16" y="0"/>
                  </a:cubicBezTo>
                  <a:lnTo>
                    <a:pt x="48" y="0"/>
                  </a:lnTo>
                  <a:cubicBezTo>
                    <a:pt x="57" y="0"/>
                    <a:pt x="64" y="8"/>
                    <a:pt x="64" y="16"/>
                  </a:cubicBezTo>
                  <a:lnTo>
                    <a:pt x="64" y="112"/>
                  </a:lnTo>
                  <a:cubicBezTo>
                    <a:pt x="64" y="121"/>
                    <a:pt x="57" y="128"/>
                    <a:pt x="48" y="12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203" name="PA-任意多边形 223"/>
            <p:cNvSpPr>
              <a:spLocks noEditPoints="1"/>
            </p:cNvSpPr>
            <p:nvPr>
              <p:custDataLst>
                <p:tags r:id="rId68"/>
              </p:custDataLst>
            </p:nvPr>
          </p:nvSpPr>
          <p:spPr bwMode="auto">
            <a:xfrm>
              <a:off x="3864" y="1977"/>
              <a:ext cx="37" cy="49"/>
            </a:xfrm>
            <a:custGeom>
              <a:avLst/>
              <a:gdLst>
                <a:gd name="T0" fmla="*/ 80 w 96"/>
                <a:gd name="T1" fmla="*/ 128 h 128"/>
                <a:gd name="T2" fmla="*/ 16 w 96"/>
                <a:gd name="T3" fmla="*/ 128 h 128"/>
                <a:gd name="T4" fmla="*/ 0 w 96"/>
                <a:gd name="T5" fmla="*/ 112 h 128"/>
                <a:gd name="T6" fmla="*/ 0 w 96"/>
                <a:gd name="T7" fmla="*/ 16 h 128"/>
                <a:gd name="T8" fmla="*/ 16 w 96"/>
                <a:gd name="T9" fmla="*/ 0 h 128"/>
                <a:gd name="T10" fmla="*/ 80 w 96"/>
                <a:gd name="T11" fmla="*/ 0 h 128"/>
                <a:gd name="T12" fmla="*/ 96 w 96"/>
                <a:gd name="T13" fmla="*/ 16 h 128"/>
                <a:gd name="T14" fmla="*/ 96 w 96"/>
                <a:gd name="T15" fmla="*/ 112 h 128"/>
                <a:gd name="T16" fmla="*/ 80 w 96"/>
                <a:gd name="T17" fmla="*/ 128 h 128"/>
                <a:gd name="T18" fmla="*/ 32 w 96"/>
                <a:gd name="T19" fmla="*/ 96 h 128"/>
                <a:gd name="T20" fmla="*/ 64 w 96"/>
                <a:gd name="T21" fmla="*/ 96 h 128"/>
                <a:gd name="T22" fmla="*/ 64 w 96"/>
                <a:gd name="T23" fmla="*/ 32 h 128"/>
                <a:gd name="T24" fmla="*/ 32 w 96"/>
                <a:gd name="T25" fmla="*/ 32 h 128"/>
                <a:gd name="T26" fmla="*/ 32 w 96"/>
                <a:gd name="T27"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28">
                  <a:moveTo>
                    <a:pt x="80" y="128"/>
                  </a:moveTo>
                  <a:lnTo>
                    <a:pt x="16" y="128"/>
                  </a:lnTo>
                  <a:cubicBezTo>
                    <a:pt x="8" y="128"/>
                    <a:pt x="0" y="121"/>
                    <a:pt x="0" y="112"/>
                  </a:cubicBezTo>
                  <a:lnTo>
                    <a:pt x="0" y="16"/>
                  </a:lnTo>
                  <a:cubicBezTo>
                    <a:pt x="0" y="8"/>
                    <a:pt x="8" y="0"/>
                    <a:pt x="16" y="0"/>
                  </a:cubicBezTo>
                  <a:lnTo>
                    <a:pt x="80" y="0"/>
                  </a:lnTo>
                  <a:cubicBezTo>
                    <a:pt x="89" y="0"/>
                    <a:pt x="96" y="8"/>
                    <a:pt x="96" y="16"/>
                  </a:cubicBezTo>
                  <a:lnTo>
                    <a:pt x="96" y="112"/>
                  </a:lnTo>
                  <a:cubicBezTo>
                    <a:pt x="96" y="121"/>
                    <a:pt x="89" y="128"/>
                    <a:pt x="80" y="128"/>
                  </a:cubicBezTo>
                  <a:close/>
                  <a:moveTo>
                    <a:pt x="32" y="96"/>
                  </a:moveTo>
                  <a:lnTo>
                    <a:pt x="64" y="96"/>
                  </a:lnTo>
                  <a:lnTo>
                    <a:pt x="64" y="32"/>
                  </a:lnTo>
                  <a:lnTo>
                    <a:pt x="32" y="32"/>
                  </a:lnTo>
                  <a:lnTo>
                    <a:pt x="32" y="96"/>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204" name="PA-任意多边形 224"/>
            <p:cNvSpPr/>
            <p:nvPr>
              <p:custDataLst>
                <p:tags r:id="rId69"/>
              </p:custDataLst>
            </p:nvPr>
          </p:nvSpPr>
          <p:spPr bwMode="auto">
            <a:xfrm>
              <a:off x="3913" y="1965"/>
              <a:ext cx="25" cy="49"/>
            </a:xfrm>
            <a:custGeom>
              <a:avLst/>
              <a:gdLst>
                <a:gd name="T0" fmla="*/ 48 w 64"/>
                <a:gd name="T1" fmla="*/ 128 h 128"/>
                <a:gd name="T2" fmla="*/ 32 w 64"/>
                <a:gd name="T3" fmla="*/ 112 h 128"/>
                <a:gd name="T4" fmla="*/ 32 w 64"/>
                <a:gd name="T5" fmla="*/ 32 h 128"/>
                <a:gd name="T6" fmla="*/ 16 w 64"/>
                <a:gd name="T7" fmla="*/ 32 h 128"/>
                <a:gd name="T8" fmla="*/ 0 w 64"/>
                <a:gd name="T9" fmla="*/ 16 h 128"/>
                <a:gd name="T10" fmla="*/ 16 w 64"/>
                <a:gd name="T11" fmla="*/ 0 h 128"/>
                <a:gd name="T12" fmla="*/ 48 w 64"/>
                <a:gd name="T13" fmla="*/ 0 h 128"/>
                <a:gd name="T14" fmla="*/ 64 w 64"/>
                <a:gd name="T15" fmla="*/ 16 h 128"/>
                <a:gd name="T16" fmla="*/ 64 w 64"/>
                <a:gd name="T17" fmla="*/ 112 h 128"/>
                <a:gd name="T18" fmla="*/ 48 w 64"/>
                <a:gd name="T19"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128">
                  <a:moveTo>
                    <a:pt x="48" y="128"/>
                  </a:moveTo>
                  <a:cubicBezTo>
                    <a:pt x="40" y="128"/>
                    <a:pt x="32" y="121"/>
                    <a:pt x="32" y="112"/>
                  </a:cubicBezTo>
                  <a:lnTo>
                    <a:pt x="32" y="32"/>
                  </a:lnTo>
                  <a:lnTo>
                    <a:pt x="16" y="32"/>
                  </a:lnTo>
                  <a:cubicBezTo>
                    <a:pt x="8" y="32"/>
                    <a:pt x="0" y="25"/>
                    <a:pt x="0" y="16"/>
                  </a:cubicBezTo>
                  <a:cubicBezTo>
                    <a:pt x="0" y="8"/>
                    <a:pt x="8" y="0"/>
                    <a:pt x="16" y="0"/>
                  </a:cubicBezTo>
                  <a:lnTo>
                    <a:pt x="48" y="0"/>
                  </a:lnTo>
                  <a:cubicBezTo>
                    <a:pt x="57" y="0"/>
                    <a:pt x="64" y="8"/>
                    <a:pt x="64" y="16"/>
                  </a:cubicBezTo>
                  <a:lnTo>
                    <a:pt x="64" y="112"/>
                  </a:lnTo>
                  <a:cubicBezTo>
                    <a:pt x="64" y="121"/>
                    <a:pt x="57" y="128"/>
                    <a:pt x="48" y="12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205" name="PA-任意多边形 225"/>
            <p:cNvSpPr>
              <a:spLocks noEditPoints="1"/>
            </p:cNvSpPr>
            <p:nvPr>
              <p:custDataLst>
                <p:tags r:id="rId70"/>
              </p:custDataLst>
            </p:nvPr>
          </p:nvSpPr>
          <p:spPr bwMode="auto">
            <a:xfrm>
              <a:off x="3950" y="1989"/>
              <a:ext cx="36" cy="49"/>
            </a:xfrm>
            <a:custGeom>
              <a:avLst/>
              <a:gdLst>
                <a:gd name="T0" fmla="*/ 80 w 96"/>
                <a:gd name="T1" fmla="*/ 128 h 128"/>
                <a:gd name="T2" fmla="*/ 16 w 96"/>
                <a:gd name="T3" fmla="*/ 128 h 128"/>
                <a:gd name="T4" fmla="*/ 0 w 96"/>
                <a:gd name="T5" fmla="*/ 112 h 128"/>
                <a:gd name="T6" fmla="*/ 0 w 96"/>
                <a:gd name="T7" fmla="*/ 16 h 128"/>
                <a:gd name="T8" fmla="*/ 16 w 96"/>
                <a:gd name="T9" fmla="*/ 0 h 128"/>
                <a:gd name="T10" fmla="*/ 80 w 96"/>
                <a:gd name="T11" fmla="*/ 0 h 128"/>
                <a:gd name="T12" fmla="*/ 96 w 96"/>
                <a:gd name="T13" fmla="*/ 16 h 128"/>
                <a:gd name="T14" fmla="*/ 96 w 96"/>
                <a:gd name="T15" fmla="*/ 112 h 128"/>
                <a:gd name="T16" fmla="*/ 80 w 96"/>
                <a:gd name="T17" fmla="*/ 128 h 128"/>
                <a:gd name="T18" fmla="*/ 32 w 96"/>
                <a:gd name="T19" fmla="*/ 96 h 128"/>
                <a:gd name="T20" fmla="*/ 64 w 96"/>
                <a:gd name="T21" fmla="*/ 96 h 128"/>
                <a:gd name="T22" fmla="*/ 64 w 96"/>
                <a:gd name="T23" fmla="*/ 32 h 128"/>
                <a:gd name="T24" fmla="*/ 32 w 96"/>
                <a:gd name="T25" fmla="*/ 32 h 128"/>
                <a:gd name="T26" fmla="*/ 32 w 96"/>
                <a:gd name="T27"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28">
                  <a:moveTo>
                    <a:pt x="80" y="128"/>
                  </a:moveTo>
                  <a:lnTo>
                    <a:pt x="16" y="128"/>
                  </a:lnTo>
                  <a:cubicBezTo>
                    <a:pt x="8" y="128"/>
                    <a:pt x="0" y="121"/>
                    <a:pt x="0" y="112"/>
                  </a:cubicBezTo>
                  <a:lnTo>
                    <a:pt x="0" y="16"/>
                  </a:lnTo>
                  <a:cubicBezTo>
                    <a:pt x="0" y="8"/>
                    <a:pt x="8" y="0"/>
                    <a:pt x="16" y="0"/>
                  </a:cubicBezTo>
                  <a:lnTo>
                    <a:pt x="80" y="0"/>
                  </a:lnTo>
                  <a:cubicBezTo>
                    <a:pt x="89" y="0"/>
                    <a:pt x="96" y="8"/>
                    <a:pt x="96" y="16"/>
                  </a:cubicBezTo>
                  <a:lnTo>
                    <a:pt x="96" y="112"/>
                  </a:lnTo>
                  <a:cubicBezTo>
                    <a:pt x="96" y="121"/>
                    <a:pt x="89" y="128"/>
                    <a:pt x="80" y="128"/>
                  </a:cubicBezTo>
                  <a:close/>
                  <a:moveTo>
                    <a:pt x="32" y="96"/>
                  </a:moveTo>
                  <a:lnTo>
                    <a:pt x="64" y="96"/>
                  </a:lnTo>
                  <a:lnTo>
                    <a:pt x="64" y="32"/>
                  </a:lnTo>
                  <a:lnTo>
                    <a:pt x="32" y="32"/>
                  </a:lnTo>
                  <a:lnTo>
                    <a:pt x="32" y="96"/>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grpSp>
      <p:sp>
        <p:nvSpPr>
          <p:cNvPr id="53" name="icon_2"/>
          <p:cNvSpPr>
            <a:spLocks noChangeAspect="1"/>
          </p:cNvSpPr>
          <p:nvPr>
            <p:custDataLst>
              <p:tags r:id="rId71"/>
            </p:custDataLst>
          </p:nvPr>
        </p:nvSpPr>
        <p:spPr bwMode="auto">
          <a:xfrm>
            <a:off x="1218565" y="2547165"/>
            <a:ext cx="406400" cy="397150"/>
          </a:xfrm>
          <a:custGeom>
            <a:avLst/>
            <a:gdLst>
              <a:gd name="T0" fmla="*/ 119 w 2796"/>
              <a:gd name="T1" fmla="*/ 2696 h 2736"/>
              <a:gd name="T2" fmla="*/ 0 w 2796"/>
              <a:gd name="T3" fmla="*/ 1432 h 2736"/>
              <a:gd name="T4" fmla="*/ 732 w 2796"/>
              <a:gd name="T5" fmla="*/ 1186 h 2736"/>
              <a:gd name="T6" fmla="*/ 1225 w 2796"/>
              <a:gd name="T7" fmla="*/ 832 h 2736"/>
              <a:gd name="T8" fmla="*/ 1328 w 2796"/>
              <a:gd name="T9" fmla="*/ 1025 h 2736"/>
              <a:gd name="T10" fmla="*/ 1342 w 2796"/>
              <a:gd name="T11" fmla="*/ 913 h 2736"/>
              <a:gd name="T12" fmla="*/ 1528 w 2796"/>
              <a:gd name="T13" fmla="*/ 968 h 2736"/>
              <a:gd name="T14" fmla="*/ 1586 w 2796"/>
              <a:gd name="T15" fmla="*/ 855 h 2736"/>
              <a:gd name="T16" fmla="*/ 1943 w 2796"/>
              <a:gd name="T17" fmla="*/ 953 h 2736"/>
              <a:gd name="T18" fmla="*/ 2756 w 2796"/>
              <a:gd name="T19" fmla="*/ 1392 h 2736"/>
              <a:gd name="T20" fmla="*/ 2676 w 2796"/>
              <a:gd name="T21" fmla="*/ 1472 h 2736"/>
              <a:gd name="T22" fmla="*/ 199 w 2796"/>
              <a:gd name="T23" fmla="*/ 2656 h 2736"/>
              <a:gd name="T24" fmla="*/ 199 w 2796"/>
              <a:gd name="T25" fmla="*/ 1472 h 2736"/>
              <a:gd name="T26" fmla="*/ 2021 w 2796"/>
              <a:gd name="T27" fmla="*/ 1392 h 2736"/>
              <a:gd name="T28" fmla="*/ 1647 w 2796"/>
              <a:gd name="T29" fmla="*/ 921 h 2736"/>
              <a:gd name="T30" fmla="*/ 1513 w 2796"/>
              <a:gd name="T31" fmla="*/ 1213 h 2736"/>
              <a:gd name="T32" fmla="*/ 1424 w 2796"/>
              <a:gd name="T33" fmla="*/ 1009 h 2736"/>
              <a:gd name="T34" fmla="*/ 1408 w 2796"/>
              <a:gd name="T35" fmla="*/ 1009 h 2736"/>
              <a:gd name="T36" fmla="*/ 1319 w 2796"/>
              <a:gd name="T37" fmla="*/ 1213 h 2736"/>
              <a:gd name="T38" fmla="*/ 1185 w 2796"/>
              <a:gd name="T39" fmla="*/ 921 h 2736"/>
              <a:gd name="T40" fmla="*/ 812 w 2796"/>
              <a:gd name="T41" fmla="*/ 1392 h 2736"/>
              <a:gd name="T42" fmla="*/ 1251 w 2796"/>
              <a:gd name="T43" fmla="*/ 805 h 2736"/>
              <a:gd name="T44" fmla="*/ 1053 w 2796"/>
              <a:gd name="T45" fmla="*/ 418 h 2736"/>
              <a:gd name="T46" fmla="*/ 1093 w 2796"/>
              <a:gd name="T47" fmla="*/ 154 h 2736"/>
              <a:gd name="T48" fmla="*/ 1622 w 2796"/>
              <a:gd name="T49" fmla="*/ 57 h 2736"/>
              <a:gd name="T50" fmla="*/ 1755 w 2796"/>
              <a:gd name="T51" fmla="*/ 391 h 2736"/>
              <a:gd name="T52" fmla="*/ 1680 w 2796"/>
              <a:gd name="T53" fmla="*/ 658 h 2736"/>
              <a:gd name="T54" fmla="*/ 1416 w 2796"/>
              <a:gd name="T55" fmla="*/ 863 h 2736"/>
              <a:gd name="T56" fmla="*/ 1305 w 2796"/>
              <a:gd name="T57" fmla="*/ 746 h 2736"/>
              <a:gd name="T58" fmla="*/ 1527 w 2796"/>
              <a:gd name="T59" fmla="*/ 746 h 2736"/>
              <a:gd name="T60" fmla="*/ 1713 w 2796"/>
              <a:gd name="T61" fmla="*/ 519 h 2736"/>
              <a:gd name="T62" fmla="*/ 1672 w 2796"/>
              <a:gd name="T63" fmla="*/ 411 h 2736"/>
              <a:gd name="T64" fmla="*/ 1667 w 2796"/>
              <a:gd name="T65" fmla="*/ 378 h 2736"/>
              <a:gd name="T66" fmla="*/ 1388 w 2796"/>
              <a:gd name="T67" fmla="*/ 314 h 2736"/>
              <a:gd name="T68" fmla="*/ 1160 w 2796"/>
              <a:gd name="T69" fmla="*/ 376 h 2736"/>
              <a:gd name="T70" fmla="*/ 1128 w 2796"/>
              <a:gd name="T71" fmla="*/ 454 h 2736"/>
              <a:gd name="T72" fmla="*/ 1178 w 2796"/>
              <a:gd name="T73" fmla="*/ 578 h 2736"/>
              <a:gd name="T74" fmla="*/ 1416 w 2796"/>
              <a:gd name="T75" fmla="*/ 239 h 2736"/>
              <a:gd name="T76" fmla="*/ 1461 w 2796"/>
              <a:gd name="T77" fmla="*/ 252 h 2736"/>
              <a:gd name="T78" fmla="*/ 1685 w 2796"/>
              <a:gd name="T79" fmla="*/ 244 h 2736"/>
              <a:gd name="T80" fmla="*/ 1684 w 2796"/>
              <a:gd name="T81" fmla="*/ 242 h 2736"/>
              <a:gd name="T82" fmla="*/ 1586 w 2796"/>
              <a:gd name="T83" fmla="*/ 129 h 2736"/>
              <a:gd name="T84" fmla="*/ 1432 w 2796"/>
              <a:gd name="T85" fmla="*/ 81 h 2736"/>
              <a:gd name="T86" fmla="*/ 1287 w 2796"/>
              <a:gd name="T87" fmla="*/ 146 h 2736"/>
              <a:gd name="T88" fmla="*/ 1195 w 2796"/>
              <a:gd name="T89" fmla="*/ 256 h 2736"/>
              <a:gd name="T90" fmla="*/ 1246 w 2796"/>
              <a:gd name="T91" fmla="*/ 148 h 2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96" h="2736">
                <a:moveTo>
                  <a:pt x="2636" y="2736"/>
                </a:moveTo>
                <a:lnTo>
                  <a:pt x="159" y="2736"/>
                </a:lnTo>
                <a:cubicBezTo>
                  <a:pt x="137" y="2736"/>
                  <a:pt x="119" y="2719"/>
                  <a:pt x="119" y="2696"/>
                </a:cubicBezTo>
                <a:lnTo>
                  <a:pt x="119" y="1472"/>
                </a:lnTo>
                <a:lnTo>
                  <a:pt x="40" y="1472"/>
                </a:lnTo>
                <a:cubicBezTo>
                  <a:pt x="18" y="1472"/>
                  <a:pt x="0" y="1454"/>
                  <a:pt x="0" y="1432"/>
                </a:cubicBezTo>
                <a:cubicBezTo>
                  <a:pt x="0" y="1410"/>
                  <a:pt x="18" y="1392"/>
                  <a:pt x="40" y="1392"/>
                </a:cubicBezTo>
                <a:lnTo>
                  <a:pt x="732" y="1392"/>
                </a:lnTo>
                <a:lnTo>
                  <a:pt x="732" y="1186"/>
                </a:lnTo>
                <a:cubicBezTo>
                  <a:pt x="732" y="1083"/>
                  <a:pt x="793" y="992"/>
                  <a:pt x="889" y="953"/>
                </a:cubicBezTo>
                <a:lnTo>
                  <a:pt x="1194" y="831"/>
                </a:lnTo>
                <a:cubicBezTo>
                  <a:pt x="1204" y="827"/>
                  <a:pt x="1215" y="828"/>
                  <a:pt x="1225" y="832"/>
                </a:cubicBezTo>
                <a:cubicBezTo>
                  <a:pt x="1235" y="836"/>
                  <a:pt x="1243" y="845"/>
                  <a:pt x="1247" y="855"/>
                </a:cubicBezTo>
                <a:lnTo>
                  <a:pt x="1318" y="1053"/>
                </a:lnTo>
                <a:lnTo>
                  <a:pt x="1328" y="1025"/>
                </a:lnTo>
                <a:lnTo>
                  <a:pt x="1305" y="968"/>
                </a:lnTo>
                <a:cubicBezTo>
                  <a:pt x="1300" y="956"/>
                  <a:pt x="1301" y="942"/>
                  <a:pt x="1308" y="930"/>
                </a:cubicBezTo>
                <a:cubicBezTo>
                  <a:pt x="1316" y="919"/>
                  <a:pt x="1328" y="913"/>
                  <a:pt x="1342" y="913"/>
                </a:cubicBezTo>
                <a:lnTo>
                  <a:pt x="1491" y="913"/>
                </a:lnTo>
                <a:cubicBezTo>
                  <a:pt x="1504" y="913"/>
                  <a:pt x="1516" y="919"/>
                  <a:pt x="1524" y="930"/>
                </a:cubicBezTo>
                <a:cubicBezTo>
                  <a:pt x="1531" y="942"/>
                  <a:pt x="1533" y="956"/>
                  <a:pt x="1528" y="968"/>
                </a:cubicBezTo>
                <a:lnTo>
                  <a:pt x="1504" y="1025"/>
                </a:lnTo>
                <a:lnTo>
                  <a:pt x="1514" y="1053"/>
                </a:lnTo>
                <a:lnTo>
                  <a:pt x="1586" y="855"/>
                </a:lnTo>
                <a:cubicBezTo>
                  <a:pt x="1589" y="845"/>
                  <a:pt x="1597" y="836"/>
                  <a:pt x="1607" y="832"/>
                </a:cubicBezTo>
                <a:cubicBezTo>
                  <a:pt x="1617" y="828"/>
                  <a:pt x="1628" y="827"/>
                  <a:pt x="1638" y="831"/>
                </a:cubicBezTo>
                <a:lnTo>
                  <a:pt x="1943" y="953"/>
                </a:lnTo>
                <a:cubicBezTo>
                  <a:pt x="2039" y="992"/>
                  <a:pt x="2101" y="1083"/>
                  <a:pt x="2101" y="1186"/>
                </a:cubicBezTo>
                <a:lnTo>
                  <a:pt x="2101" y="1392"/>
                </a:lnTo>
                <a:lnTo>
                  <a:pt x="2756" y="1392"/>
                </a:lnTo>
                <a:cubicBezTo>
                  <a:pt x="2778" y="1392"/>
                  <a:pt x="2796" y="1410"/>
                  <a:pt x="2796" y="1432"/>
                </a:cubicBezTo>
                <a:cubicBezTo>
                  <a:pt x="2796" y="1454"/>
                  <a:pt x="2778" y="1472"/>
                  <a:pt x="2756" y="1472"/>
                </a:cubicBezTo>
                <a:lnTo>
                  <a:pt x="2676" y="1472"/>
                </a:lnTo>
                <a:lnTo>
                  <a:pt x="2676" y="2697"/>
                </a:lnTo>
                <a:cubicBezTo>
                  <a:pt x="2676" y="2719"/>
                  <a:pt x="2658" y="2736"/>
                  <a:pt x="2636" y="2736"/>
                </a:cubicBezTo>
                <a:close/>
                <a:moveTo>
                  <a:pt x="199" y="2656"/>
                </a:moveTo>
                <a:lnTo>
                  <a:pt x="2596" y="2656"/>
                </a:lnTo>
                <a:lnTo>
                  <a:pt x="2596" y="1472"/>
                </a:lnTo>
                <a:lnTo>
                  <a:pt x="199" y="1472"/>
                </a:lnTo>
                <a:lnTo>
                  <a:pt x="199" y="2656"/>
                </a:lnTo>
                <a:close/>
                <a:moveTo>
                  <a:pt x="812" y="1392"/>
                </a:moveTo>
                <a:lnTo>
                  <a:pt x="2021" y="1392"/>
                </a:lnTo>
                <a:lnTo>
                  <a:pt x="2021" y="1186"/>
                </a:lnTo>
                <a:cubicBezTo>
                  <a:pt x="2021" y="1116"/>
                  <a:pt x="1979" y="1054"/>
                  <a:pt x="1914" y="1028"/>
                </a:cubicBezTo>
                <a:lnTo>
                  <a:pt x="1647" y="921"/>
                </a:lnTo>
                <a:lnTo>
                  <a:pt x="1551" y="1187"/>
                </a:lnTo>
                <a:cubicBezTo>
                  <a:pt x="1545" y="1202"/>
                  <a:pt x="1530" y="1213"/>
                  <a:pt x="1513" y="1213"/>
                </a:cubicBezTo>
                <a:lnTo>
                  <a:pt x="1513" y="1213"/>
                </a:lnTo>
                <a:cubicBezTo>
                  <a:pt x="1496" y="1213"/>
                  <a:pt x="1481" y="1202"/>
                  <a:pt x="1476" y="1186"/>
                </a:cubicBezTo>
                <a:lnTo>
                  <a:pt x="1424" y="1037"/>
                </a:lnTo>
                <a:cubicBezTo>
                  <a:pt x="1421" y="1028"/>
                  <a:pt x="1421" y="1018"/>
                  <a:pt x="1424" y="1009"/>
                </a:cubicBezTo>
                <a:lnTo>
                  <a:pt x="1431" y="993"/>
                </a:lnTo>
                <a:lnTo>
                  <a:pt x="1401" y="993"/>
                </a:lnTo>
                <a:lnTo>
                  <a:pt x="1408" y="1009"/>
                </a:lnTo>
                <a:cubicBezTo>
                  <a:pt x="1412" y="1018"/>
                  <a:pt x="1412" y="1028"/>
                  <a:pt x="1409" y="1037"/>
                </a:cubicBezTo>
                <a:lnTo>
                  <a:pt x="1357" y="1186"/>
                </a:lnTo>
                <a:cubicBezTo>
                  <a:pt x="1351" y="1202"/>
                  <a:pt x="1336" y="1213"/>
                  <a:pt x="1319" y="1213"/>
                </a:cubicBezTo>
                <a:lnTo>
                  <a:pt x="1319" y="1213"/>
                </a:lnTo>
                <a:cubicBezTo>
                  <a:pt x="1302" y="1213"/>
                  <a:pt x="1287" y="1202"/>
                  <a:pt x="1281" y="1187"/>
                </a:cubicBezTo>
                <a:lnTo>
                  <a:pt x="1185" y="921"/>
                </a:lnTo>
                <a:lnTo>
                  <a:pt x="919" y="1028"/>
                </a:lnTo>
                <a:cubicBezTo>
                  <a:pt x="854" y="1054"/>
                  <a:pt x="812" y="1116"/>
                  <a:pt x="812" y="1186"/>
                </a:cubicBezTo>
                <a:lnTo>
                  <a:pt x="812" y="1392"/>
                </a:lnTo>
                <a:close/>
                <a:moveTo>
                  <a:pt x="1416" y="863"/>
                </a:moveTo>
                <a:cubicBezTo>
                  <a:pt x="1382" y="863"/>
                  <a:pt x="1347" y="856"/>
                  <a:pt x="1314" y="843"/>
                </a:cubicBezTo>
                <a:cubicBezTo>
                  <a:pt x="1288" y="833"/>
                  <a:pt x="1267" y="820"/>
                  <a:pt x="1251" y="805"/>
                </a:cubicBezTo>
                <a:cubicBezTo>
                  <a:pt x="1211" y="768"/>
                  <a:pt x="1172" y="695"/>
                  <a:pt x="1153" y="658"/>
                </a:cubicBezTo>
                <a:cubicBezTo>
                  <a:pt x="1114" y="652"/>
                  <a:pt x="1064" y="623"/>
                  <a:pt x="1042" y="539"/>
                </a:cubicBezTo>
                <a:cubicBezTo>
                  <a:pt x="1029" y="489"/>
                  <a:pt x="1033" y="448"/>
                  <a:pt x="1053" y="418"/>
                </a:cubicBezTo>
                <a:cubicBezTo>
                  <a:pt x="1061" y="405"/>
                  <a:pt x="1071" y="396"/>
                  <a:pt x="1080" y="390"/>
                </a:cubicBezTo>
                <a:cubicBezTo>
                  <a:pt x="1080" y="381"/>
                  <a:pt x="1080" y="370"/>
                  <a:pt x="1081" y="358"/>
                </a:cubicBezTo>
                <a:cubicBezTo>
                  <a:pt x="1064" y="327"/>
                  <a:pt x="1036" y="255"/>
                  <a:pt x="1093" y="154"/>
                </a:cubicBezTo>
                <a:cubicBezTo>
                  <a:pt x="1136" y="78"/>
                  <a:pt x="1196" y="62"/>
                  <a:pt x="1241" y="66"/>
                </a:cubicBezTo>
                <a:cubicBezTo>
                  <a:pt x="1264" y="35"/>
                  <a:pt x="1316" y="0"/>
                  <a:pt x="1432" y="1"/>
                </a:cubicBezTo>
                <a:cubicBezTo>
                  <a:pt x="1515" y="2"/>
                  <a:pt x="1581" y="32"/>
                  <a:pt x="1622" y="57"/>
                </a:cubicBezTo>
                <a:cubicBezTo>
                  <a:pt x="1701" y="96"/>
                  <a:pt x="1749" y="178"/>
                  <a:pt x="1761" y="220"/>
                </a:cubicBezTo>
                <a:lnTo>
                  <a:pt x="1761" y="220"/>
                </a:lnTo>
                <a:cubicBezTo>
                  <a:pt x="1779" y="282"/>
                  <a:pt x="1763" y="358"/>
                  <a:pt x="1755" y="391"/>
                </a:cubicBezTo>
                <a:cubicBezTo>
                  <a:pt x="1763" y="397"/>
                  <a:pt x="1772" y="406"/>
                  <a:pt x="1780" y="418"/>
                </a:cubicBezTo>
                <a:cubicBezTo>
                  <a:pt x="1800" y="448"/>
                  <a:pt x="1803" y="489"/>
                  <a:pt x="1790" y="539"/>
                </a:cubicBezTo>
                <a:cubicBezTo>
                  <a:pt x="1768" y="623"/>
                  <a:pt x="1719" y="652"/>
                  <a:pt x="1680" y="658"/>
                </a:cubicBezTo>
                <a:cubicBezTo>
                  <a:pt x="1661" y="695"/>
                  <a:pt x="1621" y="768"/>
                  <a:pt x="1582" y="805"/>
                </a:cubicBezTo>
                <a:cubicBezTo>
                  <a:pt x="1565" y="820"/>
                  <a:pt x="1544" y="833"/>
                  <a:pt x="1518" y="843"/>
                </a:cubicBezTo>
                <a:cubicBezTo>
                  <a:pt x="1485" y="856"/>
                  <a:pt x="1451" y="863"/>
                  <a:pt x="1416" y="863"/>
                </a:cubicBezTo>
                <a:close/>
                <a:moveTo>
                  <a:pt x="1178" y="578"/>
                </a:moveTo>
                <a:cubicBezTo>
                  <a:pt x="1193" y="578"/>
                  <a:pt x="1207" y="587"/>
                  <a:pt x="1214" y="601"/>
                </a:cubicBezTo>
                <a:cubicBezTo>
                  <a:pt x="1228" y="631"/>
                  <a:pt x="1271" y="714"/>
                  <a:pt x="1305" y="746"/>
                </a:cubicBezTo>
                <a:cubicBezTo>
                  <a:pt x="1314" y="755"/>
                  <a:pt x="1327" y="762"/>
                  <a:pt x="1344" y="769"/>
                </a:cubicBezTo>
                <a:cubicBezTo>
                  <a:pt x="1390" y="787"/>
                  <a:pt x="1443" y="787"/>
                  <a:pt x="1489" y="769"/>
                </a:cubicBezTo>
                <a:cubicBezTo>
                  <a:pt x="1505" y="762"/>
                  <a:pt x="1518" y="755"/>
                  <a:pt x="1527" y="746"/>
                </a:cubicBezTo>
                <a:cubicBezTo>
                  <a:pt x="1562" y="714"/>
                  <a:pt x="1605" y="631"/>
                  <a:pt x="1618" y="601"/>
                </a:cubicBezTo>
                <a:cubicBezTo>
                  <a:pt x="1626" y="584"/>
                  <a:pt x="1644" y="574"/>
                  <a:pt x="1663" y="579"/>
                </a:cubicBezTo>
                <a:cubicBezTo>
                  <a:pt x="1667" y="580"/>
                  <a:pt x="1697" y="580"/>
                  <a:pt x="1713" y="519"/>
                </a:cubicBezTo>
                <a:cubicBezTo>
                  <a:pt x="1720" y="493"/>
                  <a:pt x="1720" y="472"/>
                  <a:pt x="1713" y="461"/>
                </a:cubicBezTo>
                <a:cubicBezTo>
                  <a:pt x="1710" y="457"/>
                  <a:pt x="1705" y="454"/>
                  <a:pt x="1705" y="454"/>
                </a:cubicBezTo>
                <a:cubicBezTo>
                  <a:pt x="1685" y="451"/>
                  <a:pt x="1670" y="432"/>
                  <a:pt x="1672" y="411"/>
                </a:cubicBezTo>
                <a:lnTo>
                  <a:pt x="1672" y="411"/>
                </a:lnTo>
                <a:cubicBezTo>
                  <a:pt x="1672" y="411"/>
                  <a:pt x="1672" y="405"/>
                  <a:pt x="1672" y="396"/>
                </a:cubicBezTo>
                <a:cubicBezTo>
                  <a:pt x="1672" y="390"/>
                  <a:pt x="1669" y="382"/>
                  <a:pt x="1667" y="378"/>
                </a:cubicBezTo>
                <a:cubicBezTo>
                  <a:pt x="1651" y="370"/>
                  <a:pt x="1589" y="358"/>
                  <a:pt x="1534" y="348"/>
                </a:cubicBezTo>
                <a:cubicBezTo>
                  <a:pt x="1507" y="343"/>
                  <a:pt x="1477" y="337"/>
                  <a:pt x="1445" y="330"/>
                </a:cubicBezTo>
                <a:cubicBezTo>
                  <a:pt x="1423" y="326"/>
                  <a:pt x="1404" y="321"/>
                  <a:pt x="1388" y="314"/>
                </a:cubicBezTo>
                <a:cubicBezTo>
                  <a:pt x="1345" y="298"/>
                  <a:pt x="1312" y="277"/>
                  <a:pt x="1288" y="258"/>
                </a:cubicBezTo>
                <a:cubicBezTo>
                  <a:pt x="1280" y="276"/>
                  <a:pt x="1269" y="295"/>
                  <a:pt x="1254" y="311"/>
                </a:cubicBezTo>
                <a:cubicBezTo>
                  <a:pt x="1222" y="345"/>
                  <a:pt x="1185" y="365"/>
                  <a:pt x="1160" y="376"/>
                </a:cubicBezTo>
                <a:cubicBezTo>
                  <a:pt x="1159" y="398"/>
                  <a:pt x="1160" y="411"/>
                  <a:pt x="1160" y="411"/>
                </a:cubicBezTo>
                <a:cubicBezTo>
                  <a:pt x="1161" y="422"/>
                  <a:pt x="1160" y="432"/>
                  <a:pt x="1153" y="441"/>
                </a:cubicBezTo>
                <a:cubicBezTo>
                  <a:pt x="1146" y="448"/>
                  <a:pt x="1138" y="453"/>
                  <a:pt x="1128" y="454"/>
                </a:cubicBezTo>
                <a:cubicBezTo>
                  <a:pt x="1114" y="459"/>
                  <a:pt x="1110" y="484"/>
                  <a:pt x="1120" y="519"/>
                </a:cubicBezTo>
                <a:cubicBezTo>
                  <a:pt x="1137" y="584"/>
                  <a:pt x="1169" y="579"/>
                  <a:pt x="1170" y="579"/>
                </a:cubicBezTo>
                <a:cubicBezTo>
                  <a:pt x="1173" y="578"/>
                  <a:pt x="1175" y="578"/>
                  <a:pt x="1178" y="578"/>
                </a:cubicBezTo>
                <a:close/>
                <a:moveTo>
                  <a:pt x="1287" y="146"/>
                </a:moveTo>
                <a:cubicBezTo>
                  <a:pt x="1294" y="149"/>
                  <a:pt x="1300" y="154"/>
                  <a:pt x="1305" y="161"/>
                </a:cubicBezTo>
                <a:cubicBezTo>
                  <a:pt x="1305" y="161"/>
                  <a:pt x="1340" y="211"/>
                  <a:pt x="1416" y="239"/>
                </a:cubicBezTo>
                <a:cubicBezTo>
                  <a:pt x="1417" y="239"/>
                  <a:pt x="1418" y="240"/>
                  <a:pt x="1418" y="240"/>
                </a:cubicBezTo>
                <a:cubicBezTo>
                  <a:pt x="1429" y="245"/>
                  <a:pt x="1443" y="249"/>
                  <a:pt x="1460" y="252"/>
                </a:cubicBezTo>
                <a:cubicBezTo>
                  <a:pt x="1460" y="252"/>
                  <a:pt x="1461" y="252"/>
                  <a:pt x="1461" y="252"/>
                </a:cubicBezTo>
                <a:cubicBezTo>
                  <a:pt x="1493" y="258"/>
                  <a:pt x="1522" y="264"/>
                  <a:pt x="1550" y="269"/>
                </a:cubicBezTo>
                <a:cubicBezTo>
                  <a:pt x="1621" y="283"/>
                  <a:pt x="1662" y="291"/>
                  <a:pt x="1689" y="301"/>
                </a:cubicBezTo>
                <a:cubicBezTo>
                  <a:pt x="1690" y="281"/>
                  <a:pt x="1689" y="261"/>
                  <a:pt x="1685" y="244"/>
                </a:cubicBezTo>
                <a:cubicBezTo>
                  <a:pt x="1685" y="244"/>
                  <a:pt x="1685" y="244"/>
                  <a:pt x="1685" y="244"/>
                </a:cubicBezTo>
                <a:cubicBezTo>
                  <a:pt x="1685" y="244"/>
                  <a:pt x="1685" y="244"/>
                  <a:pt x="1685" y="244"/>
                </a:cubicBezTo>
                <a:cubicBezTo>
                  <a:pt x="1685" y="243"/>
                  <a:pt x="1685" y="243"/>
                  <a:pt x="1684" y="242"/>
                </a:cubicBezTo>
                <a:cubicBezTo>
                  <a:pt x="1684" y="241"/>
                  <a:pt x="1684" y="241"/>
                  <a:pt x="1684" y="240"/>
                </a:cubicBezTo>
                <a:cubicBezTo>
                  <a:pt x="1677" y="217"/>
                  <a:pt x="1646" y="162"/>
                  <a:pt x="1594" y="133"/>
                </a:cubicBezTo>
                <a:cubicBezTo>
                  <a:pt x="1591" y="132"/>
                  <a:pt x="1588" y="130"/>
                  <a:pt x="1586" y="129"/>
                </a:cubicBezTo>
                <a:cubicBezTo>
                  <a:pt x="1585" y="129"/>
                  <a:pt x="1585" y="128"/>
                  <a:pt x="1585" y="128"/>
                </a:cubicBezTo>
                <a:cubicBezTo>
                  <a:pt x="1583" y="128"/>
                  <a:pt x="1582" y="127"/>
                  <a:pt x="1581" y="126"/>
                </a:cubicBezTo>
                <a:cubicBezTo>
                  <a:pt x="1549" y="106"/>
                  <a:pt x="1497" y="82"/>
                  <a:pt x="1432" y="81"/>
                </a:cubicBezTo>
                <a:cubicBezTo>
                  <a:pt x="1430" y="81"/>
                  <a:pt x="1428" y="81"/>
                  <a:pt x="1426" y="81"/>
                </a:cubicBezTo>
                <a:cubicBezTo>
                  <a:pt x="1337" y="81"/>
                  <a:pt x="1307" y="107"/>
                  <a:pt x="1302" y="118"/>
                </a:cubicBezTo>
                <a:cubicBezTo>
                  <a:pt x="1302" y="130"/>
                  <a:pt x="1296" y="139"/>
                  <a:pt x="1287" y="146"/>
                </a:cubicBezTo>
                <a:close/>
                <a:moveTo>
                  <a:pt x="1163" y="193"/>
                </a:moveTo>
                <a:cubicBezTo>
                  <a:pt x="1136" y="240"/>
                  <a:pt x="1137" y="275"/>
                  <a:pt x="1142" y="296"/>
                </a:cubicBezTo>
                <a:cubicBezTo>
                  <a:pt x="1158" y="288"/>
                  <a:pt x="1178" y="275"/>
                  <a:pt x="1195" y="256"/>
                </a:cubicBezTo>
                <a:cubicBezTo>
                  <a:pt x="1217" y="233"/>
                  <a:pt x="1230" y="189"/>
                  <a:pt x="1232" y="175"/>
                </a:cubicBezTo>
                <a:cubicBezTo>
                  <a:pt x="1234" y="165"/>
                  <a:pt x="1241" y="156"/>
                  <a:pt x="1249" y="150"/>
                </a:cubicBezTo>
                <a:cubicBezTo>
                  <a:pt x="1248" y="149"/>
                  <a:pt x="1247" y="149"/>
                  <a:pt x="1246" y="148"/>
                </a:cubicBezTo>
                <a:cubicBezTo>
                  <a:pt x="1238" y="145"/>
                  <a:pt x="1197" y="133"/>
                  <a:pt x="1163" y="193"/>
                </a:cubicBezTo>
                <a:close/>
              </a:path>
            </a:pathLst>
          </a:custGeom>
          <a:solidFill>
            <a:schemeClr val="accent1"/>
          </a:solidFill>
          <a:ln>
            <a:noFill/>
          </a:ln>
        </p:spPr>
      </p:sp>
      <p:grpSp>
        <p:nvGrpSpPr>
          <p:cNvPr id="82" name="icon_3"/>
          <p:cNvGrpSpPr>
            <a:grpSpLocks noChangeAspect="1"/>
          </p:cNvGrpSpPr>
          <p:nvPr>
            <p:custDataLst>
              <p:tags r:id="rId72"/>
            </p:custDataLst>
          </p:nvPr>
        </p:nvGrpSpPr>
        <p:grpSpPr>
          <a:xfrm>
            <a:off x="1218565" y="3414347"/>
            <a:ext cx="406400" cy="307436"/>
            <a:chOff x="-1526286" y="31139858"/>
            <a:chExt cx="1527048" cy="1155192"/>
          </a:xfrm>
          <a:solidFill>
            <a:schemeClr val="accent1"/>
          </a:solidFill>
        </p:grpSpPr>
        <p:sp>
          <p:nvSpPr>
            <p:cNvPr id="83" name="PA-任意多边形: 形状 1613"/>
            <p:cNvSpPr/>
            <p:nvPr>
              <p:custDataLst>
                <p:tags r:id="rId73"/>
              </p:custDataLst>
            </p:nvPr>
          </p:nvSpPr>
          <p:spPr>
            <a:xfrm>
              <a:off x="-1347042" y="31856638"/>
              <a:ext cx="201168" cy="316992"/>
            </a:xfrm>
            <a:custGeom>
              <a:avLst/>
              <a:gdLst>
                <a:gd name="connsiteX0" fmla="*/ 33851 w 201168"/>
                <a:gd name="connsiteY0" fmla="*/ 316230 h 316992"/>
                <a:gd name="connsiteX1" fmla="*/ 168311 w 201168"/>
                <a:gd name="connsiteY1" fmla="*/ 316230 h 316992"/>
                <a:gd name="connsiteX2" fmla="*/ 200406 w 201168"/>
                <a:gd name="connsiteY2" fmla="*/ 285028 h 316992"/>
                <a:gd name="connsiteX3" fmla="*/ 200406 w 201168"/>
                <a:gd name="connsiteY3" fmla="*/ 35363 h 316992"/>
                <a:gd name="connsiteX4" fmla="*/ 168311 w 201168"/>
                <a:gd name="connsiteY4" fmla="*/ 2286 h 316992"/>
                <a:gd name="connsiteX5" fmla="*/ 33851 w 201168"/>
                <a:gd name="connsiteY5" fmla="*/ 2286 h 316992"/>
                <a:gd name="connsiteX6" fmla="*/ 2286 w 201168"/>
                <a:gd name="connsiteY6" fmla="*/ 35363 h 316992"/>
                <a:gd name="connsiteX7" fmla="*/ 2286 w 201168"/>
                <a:gd name="connsiteY7" fmla="*/ 285028 h 316992"/>
                <a:gd name="connsiteX8" fmla="*/ 33851 w 201168"/>
                <a:gd name="connsiteY8" fmla="*/ 316230 h 316992"/>
                <a:gd name="connsiteX9" fmla="*/ 66294 w 201168"/>
                <a:gd name="connsiteY9" fmla="*/ 66294 h 316992"/>
                <a:gd name="connsiteX10" fmla="*/ 136398 w 201168"/>
                <a:gd name="connsiteY10" fmla="*/ 66294 h 316992"/>
                <a:gd name="connsiteX11" fmla="*/ 136398 w 201168"/>
                <a:gd name="connsiteY11" fmla="*/ 252222 h 316992"/>
                <a:gd name="connsiteX12" fmla="*/ 66294 w 201168"/>
                <a:gd name="connsiteY12" fmla="*/ 252222 h 316992"/>
                <a:gd name="connsiteX13" fmla="*/ 66294 w 201168"/>
                <a:gd name="connsiteY13" fmla="*/ 66294 h 316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1168" h="316992">
                  <a:moveTo>
                    <a:pt x="33851" y="316230"/>
                  </a:moveTo>
                  <a:lnTo>
                    <a:pt x="168311" y="316230"/>
                  </a:lnTo>
                  <a:cubicBezTo>
                    <a:pt x="186114" y="316230"/>
                    <a:pt x="200406" y="302831"/>
                    <a:pt x="200406" y="285028"/>
                  </a:cubicBezTo>
                  <a:lnTo>
                    <a:pt x="200406" y="35363"/>
                  </a:lnTo>
                  <a:cubicBezTo>
                    <a:pt x="200406" y="17559"/>
                    <a:pt x="186166" y="2286"/>
                    <a:pt x="168311" y="2286"/>
                  </a:cubicBezTo>
                  <a:lnTo>
                    <a:pt x="33851" y="2286"/>
                  </a:lnTo>
                  <a:cubicBezTo>
                    <a:pt x="16048" y="2286"/>
                    <a:pt x="2286" y="17559"/>
                    <a:pt x="2286" y="35363"/>
                  </a:cubicBezTo>
                  <a:lnTo>
                    <a:pt x="2286" y="285028"/>
                  </a:lnTo>
                  <a:cubicBezTo>
                    <a:pt x="2286" y="302834"/>
                    <a:pt x="15996" y="316230"/>
                    <a:pt x="33851" y="316230"/>
                  </a:cubicBezTo>
                  <a:close/>
                  <a:moveTo>
                    <a:pt x="66294" y="66294"/>
                  </a:moveTo>
                  <a:lnTo>
                    <a:pt x="136398" y="66294"/>
                  </a:lnTo>
                  <a:lnTo>
                    <a:pt x="136398" y="252222"/>
                  </a:lnTo>
                  <a:lnTo>
                    <a:pt x="66294" y="252222"/>
                  </a:lnTo>
                  <a:lnTo>
                    <a:pt x="66294" y="6629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84" name="PA-任意多边形: 形状 1614"/>
            <p:cNvSpPr/>
            <p:nvPr>
              <p:custDataLst>
                <p:tags r:id="rId74"/>
              </p:custDataLst>
            </p:nvPr>
          </p:nvSpPr>
          <p:spPr>
            <a:xfrm>
              <a:off x="-1106250" y="31704238"/>
              <a:ext cx="201168" cy="469392"/>
            </a:xfrm>
            <a:custGeom>
              <a:avLst/>
              <a:gdLst>
                <a:gd name="connsiteX0" fmla="*/ 35089 w 201168"/>
                <a:gd name="connsiteY0" fmla="*/ 468630 h 469392"/>
                <a:gd name="connsiteX1" fmla="*/ 169548 w 201168"/>
                <a:gd name="connsiteY1" fmla="*/ 468630 h 469392"/>
                <a:gd name="connsiteX2" fmla="*/ 200406 w 201168"/>
                <a:gd name="connsiteY2" fmla="*/ 437428 h 469392"/>
                <a:gd name="connsiteX3" fmla="*/ 200406 w 201168"/>
                <a:gd name="connsiteY3" fmla="*/ 33888 h 469392"/>
                <a:gd name="connsiteX4" fmla="*/ 169548 w 201168"/>
                <a:gd name="connsiteY4" fmla="*/ 2286 h 469392"/>
                <a:gd name="connsiteX5" fmla="*/ 35089 w 201168"/>
                <a:gd name="connsiteY5" fmla="*/ 2286 h 469392"/>
                <a:gd name="connsiteX6" fmla="*/ 2286 w 201168"/>
                <a:gd name="connsiteY6" fmla="*/ 33888 h 469392"/>
                <a:gd name="connsiteX7" fmla="*/ 2286 w 201168"/>
                <a:gd name="connsiteY7" fmla="*/ 437431 h 469392"/>
                <a:gd name="connsiteX8" fmla="*/ 35089 w 201168"/>
                <a:gd name="connsiteY8" fmla="*/ 468630 h 469392"/>
                <a:gd name="connsiteX9" fmla="*/ 66294 w 201168"/>
                <a:gd name="connsiteY9" fmla="*/ 66294 h 469392"/>
                <a:gd name="connsiteX10" fmla="*/ 136398 w 201168"/>
                <a:gd name="connsiteY10" fmla="*/ 66294 h 469392"/>
                <a:gd name="connsiteX11" fmla="*/ 136398 w 201168"/>
                <a:gd name="connsiteY11" fmla="*/ 404622 h 469392"/>
                <a:gd name="connsiteX12" fmla="*/ 66294 w 201168"/>
                <a:gd name="connsiteY12" fmla="*/ 404622 h 469392"/>
                <a:gd name="connsiteX13" fmla="*/ 66294 w 201168"/>
                <a:gd name="connsiteY13" fmla="*/ 66294 h 46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1168" h="469392">
                  <a:moveTo>
                    <a:pt x="35089" y="468630"/>
                  </a:moveTo>
                  <a:lnTo>
                    <a:pt x="169548" y="468630"/>
                  </a:lnTo>
                  <a:cubicBezTo>
                    <a:pt x="187351" y="468630"/>
                    <a:pt x="200406" y="455231"/>
                    <a:pt x="200406" y="437428"/>
                  </a:cubicBezTo>
                  <a:lnTo>
                    <a:pt x="200406" y="33888"/>
                  </a:lnTo>
                  <a:cubicBezTo>
                    <a:pt x="200406" y="16084"/>
                    <a:pt x="187403" y="2286"/>
                    <a:pt x="169548" y="2286"/>
                  </a:cubicBezTo>
                  <a:lnTo>
                    <a:pt x="35089" y="2286"/>
                  </a:lnTo>
                  <a:cubicBezTo>
                    <a:pt x="17285" y="2286"/>
                    <a:pt x="2286" y="16084"/>
                    <a:pt x="2286" y="33888"/>
                  </a:cubicBezTo>
                  <a:lnTo>
                    <a:pt x="2286" y="437431"/>
                  </a:lnTo>
                  <a:cubicBezTo>
                    <a:pt x="2286" y="455234"/>
                    <a:pt x="17233" y="468630"/>
                    <a:pt x="35089" y="468630"/>
                  </a:cubicBezTo>
                  <a:close/>
                  <a:moveTo>
                    <a:pt x="66294" y="66294"/>
                  </a:moveTo>
                  <a:lnTo>
                    <a:pt x="136398" y="66294"/>
                  </a:lnTo>
                  <a:lnTo>
                    <a:pt x="136398" y="404622"/>
                  </a:lnTo>
                  <a:lnTo>
                    <a:pt x="66294" y="404622"/>
                  </a:lnTo>
                  <a:lnTo>
                    <a:pt x="66294" y="6629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85" name="PA-任意多边形: 形状 1615"/>
            <p:cNvSpPr/>
            <p:nvPr>
              <p:custDataLst>
                <p:tags r:id="rId75"/>
              </p:custDataLst>
            </p:nvPr>
          </p:nvSpPr>
          <p:spPr>
            <a:xfrm>
              <a:off x="-862407" y="31301905"/>
              <a:ext cx="201168" cy="871728"/>
            </a:xfrm>
            <a:custGeom>
              <a:avLst/>
              <a:gdLst>
                <a:gd name="connsiteX0" fmla="*/ 33275 w 201168"/>
                <a:gd name="connsiteY0" fmla="*/ 870963 h 871728"/>
                <a:gd name="connsiteX1" fmla="*/ 167734 w 201168"/>
                <a:gd name="connsiteY1" fmla="*/ 870963 h 871728"/>
                <a:gd name="connsiteX2" fmla="*/ 200403 w 201168"/>
                <a:gd name="connsiteY2" fmla="*/ 839761 h 871728"/>
                <a:gd name="connsiteX3" fmla="*/ 200403 w 201168"/>
                <a:gd name="connsiteY3" fmla="*/ 34561 h 871728"/>
                <a:gd name="connsiteX4" fmla="*/ 167734 w 201168"/>
                <a:gd name="connsiteY4" fmla="*/ 2286 h 871728"/>
                <a:gd name="connsiteX5" fmla="*/ 33275 w 201168"/>
                <a:gd name="connsiteY5" fmla="*/ 2286 h 871728"/>
                <a:gd name="connsiteX6" fmla="*/ 2286 w 201168"/>
                <a:gd name="connsiteY6" fmla="*/ 34561 h 871728"/>
                <a:gd name="connsiteX7" fmla="*/ 2286 w 201168"/>
                <a:gd name="connsiteY7" fmla="*/ 839764 h 871728"/>
                <a:gd name="connsiteX8" fmla="*/ 33275 w 201168"/>
                <a:gd name="connsiteY8" fmla="*/ 870963 h 871728"/>
                <a:gd name="connsiteX9" fmla="*/ 66291 w 201168"/>
                <a:gd name="connsiteY9" fmla="*/ 66291 h 871728"/>
                <a:gd name="connsiteX10" fmla="*/ 136395 w 201168"/>
                <a:gd name="connsiteY10" fmla="*/ 66291 h 871728"/>
                <a:gd name="connsiteX11" fmla="*/ 136395 w 201168"/>
                <a:gd name="connsiteY11" fmla="*/ 806955 h 871728"/>
                <a:gd name="connsiteX12" fmla="*/ 66291 w 201168"/>
                <a:gd name="connsiteY12" fmla="*/ 806955 h 871728"/>
                <a:gd name="connsiteX13" fmla="*/ 66291 w 201168"/>
                <a:gd name="connsiteY13" fmla="*/ 66291 h 87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1168" h="871728">
                  <a:moveTo>
                    <a:pt x="33275" y="870963"/>
                  </a:moveTo>
                  <a:lnTo>
                    <a:pt x="167734" y="870963"/>
                  </a:lnTo>
                  <a:cubicBezTo>
                    <a:pt x="185538" y="870963"/>
                    <a:pt x="200403" y="857564"/>
                    <a:pt x="200403" y="839761"/>
                  </a:cubicBezTo>
                  <a:lnTo>
                    <a:pt x="200403" y="34561"/>
                  </a:lnTo>
                  <a:cubicBezTo>
                    <a:pt x="200403" y="16758"/>
                    <a:pt x="185590" y="2286"/>
                    <a:pt x="167734" y="2286"/>
                  </a:cubicBezTo>
                  <a:lnTo>
                    <a:pt x="33275" y="2286"/>
                  </a:lnTo>
                  <a:cubicBezTo>
                    <a:pt x="15420" y="2286"/>
                    <a:pt x="2286" y="16761"/>
                    <a:pt x="2286" y="34561"/>
                  </a:cubicBezTo>
                  <a:lnTo>
                    <a:pt x="2286" y="839764"/>
                  </a:lnTo>
                  <a:cubicBezTo>
                    <a:pt x="2283" y="857567"/>
                    <a:pt x="15417" y="870963"/>
                    <a:pt x="33275" y="870963"/>
                  </a:cubicBezTo>
                  <a:close/>
                  <a:moveTo>
                    <a:pt x="66291" y="66291"/>
                  </a:moveTo>
                  <a:lnTo>
                    <a:pt x="136395" y="66291"/>
                  </a:lnTo>
                  <a:lnTo>
                    <a:pt x="136395" y="806955"/>
                  </a:lnTo>
                  <a:lnTo>
                    <a:pt x="66291" y="806955"/>
                  </a:lnTo>
                  <a:lnTo>
                    <a:pt x="66291" y="66291"/>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86" name="PA-任意多边形: 形状 1616"/>
            <p:cNvSpPr/>
            <p:nvPr>
              <p:custDataLst>
                <p:tags r:id="rId76"/>
              </p:custDataLst>
            </p:nvPr>
          </p:nvSpPr>
          <p:spPr>
            <a:xfrm>
              <a:off x="-621618" y="31564030"/>
              <a:ext cx="201168" cy="609600"/>
            </a:xfrm>
            <a:custGeom>
              <a:avLst/>
              <a:gdLst>
                <a:gd name="connsiteX0" fmla="*/ 34513 w 201168"/>
                <a:gd name="connsiteY0" fmla="*/ 608838 h 609600"/>
                <a:gd name="connsiteX1" fmla="*/ 168972 w 201168"/>
                <a:gd name="connsiteY1" fmla="*/ 608838 h 609600"/>
                <a:gd name="connsiteX2" fmla="*/ 200406 w 201168"/>
                <a:gd name="connsiteY2" fmla="*/ 577636 h 609600"/>
                <a:gd name="connsiteX3" fmla="*/ 200406 w 201168"/>
                <a:gd name="connsiteY3" fmla="*/ 33504 h 609600"/>
                <a:gd name="connsiteX4" fmla="*/ 168972 w 201168"/>
                <a:gd name="connsiteY4" fmla="*/ 2286 h 609600"/>
                <a:gd name="connsiteX5" fmla="*/ 34513 w 201168"/>
                <a:gd name="connsiteY5" fmla="*/ 2286 h 609600"/>
                <a:gd name="connsiteX6" fmla="*/ 2286 w 201168"/>
                <a:gd name="connsiteY6" fmla="*/ 33504 h 609600"/>
                <a:gd name="connsiteX7" fmla="*/ 2286 w 201168"/>
                <a:gd name="connsiteY7" fmla="*/ 577639 h 609600"/>
                <a:gd name="connsiteX8" fmla="*/ 34513 w 201168"/>
                <a:gd name="connsiteY8" fmla="*/ 608838 h 609600"/>
                <a:gd name="connsiteX9" fmla="*/ 66294 w 201168"/>
                <a:gd name="connsiteY9" fmla="*/ 66294 h 609600"/>
                <a:gd name="connsiteX10" fmla="*/ 136398 w 201168"/>
                <a:gd name="connsiteY10" fmla="*/ 66294 h 609600"/>
                <a:gd name="connsiteX11" fmla="*/ 136398 w 201168"/>
                <a:gd name="connsiteY11" fmla="*/ 544830 h 609600"/>
                <a:gd name="connsiteX12" fmla="*/ 66294 w 201168"/>
                <a:gd name="connsiteY12" fmla="*/ 544830 h 609600"/>
                <a:gd name="connsiteX13" fmla="*/ 66294 w 201168"/>
                <a:gd name="connsiteY13" fmla="*/ 66294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1168" h="609600">
                  <a:moveTo>
                    <a:pt x="34513" y="608838"/>
                  </a:moveTo>
                  <a:lnTo>
                    <a:pt x="168972" y="608838"/>
                  </a:lnTo>
                  <a:cubicBezTo>
                    <a:pt x="186775" y="608838"/>
                    <a:pt x="200406" y="595439"/>
                    <a:pt x="200406" y="577636"/>
                  </a:cubicBezTo>
                  <a:lnTo>
                    <a:pt x="200406" y="33504"/>
                  </a:lnTo>
                  <a:cubicBezTo>
                    <a:pt x="200406" y="15700"/>
                    <a:pt x="186775" y="2286"/>
                    <a:pt x="168972" y="2286"/>
                  </a:cubicBezTo>
                  <a:lnTo>
                    <a:pt x="34513" y="2286"/>
                  </a:lnTo>
                  <a:cubicBezTo>
                    <a:pt x="16709" y="2286"/>
                    <a:pt x="2286" y="15700"/>
                    <a:pt x="2286" y="33504"/>
                  </a:cubicBezTo>
                  <a:lnTo>
                    <a:pt x="2286" y="577639"/>
                  </a:lnTo>
                  <a:cubicBezTo>
                    <a:pt x="2286" y="595442"/>
                    <a:pt x="16657" y="608838"/>
                    <a:pt x="34513" y="608838"/>
                  </a:cubicBezTo>
                  <a:close/>
                  <a:moveTo>
                    <a:pt x="66294" y="66294"/>
                  </a:moveTo>
                  <a:lnTo>
                    <a:pt x="136398" y="66294"/>
                  </a:lnTo>
                  <a:lnTo>
                    <a:pt x="136398" y="544830"/>
                  </a:lnTo>
                  <a:lnTo>
                    <a:pt x="66294" y="544830"/>
                  </a:lnTo>
                  <a:lnTo>
                    <a:pt x="66294" y="6629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87" name="PA-任意多边形: 形状 1617"/>
            <p:cNvSpPr/>
            <p:nvPr>
              <p:custDataLst>
                <p:tags r:id="rId77"/>
              </p:custDataLst>
            </p:nvPr>
          </p:nvSpPr>
          <p:spPr>
            <a:xfrm>
              <a:off x="-380826" y="31393345"/>
              <a:ext cx="204216" cy="780288"/>
            </a:xfrm>
            <a:custGeom>
              <a:avLst/>
              <a:gdLst>
                <a:gd name="connsiteX0" fmla="*/ 35750 w 204216"/>
                <a:gd name="connsiteY0" fmla="*/ 779523 h 780288"/>
                <a:gd name="connsiteX1" fmla="*/ 170209 w 204216"/>
                <a:gd name="connsiteY1" fmla="*/ 779523 h 780288"/>
                <a:gd name="connsiteX2" fmla="*/ 203454 w 204216"/>
                <a:gd name="connsiteY2" fmla="*/ 748321 h 780288"/>
                <a:gd name="connsiteX3" fmla="*/ 203454 w 204216"/>
                <a:gd name="connsiteY3" fmla="*/ 34071 h 780288"/>
                <a:gd name="connsiteX4" fmla="*/ 170209 w 204216"/>
                <a:gd name="connsiteY4" fmla="*/ 2286 h 780288"/>
                <a:gd name="connsiteX5" fmla="*/ 35750 w 204216"/>
                <a:gd name="connsiteY5" fmla="*/ 2286 h 780288"/>
                <a:gd name="connsiteX6" fmla="*/ 2286 w 204216"/>
                <a:gd name="connsiteY6" fmla="*/ 34071 h 780288"/>
                <a:gd name="connsiteX7" fmla="*/ 2286 w 204216"/>
                <a:gd name="connsiteY7" fmla="*/ 748324 h 780288"/>
                <a:gd name="connsiteX8" fmla="*/ 35750 w 204216"/>
                <a:gd name="connsiteY8" fmla="*/ 779523 h 780288"/>
                <a:gd name="connsiteX9" fmla="*/ 69342 w 204216"/>
                <a:gd name="connsiteY9" fmla="*/ 66291 h 780288"/>
                <a:gd name="connsiteX10" fmla="*/ 139446 w 204216"/>
                <a:gd name="connsiteY10" fmla="*/ 66291 h 780288"/>
                <a:gd name="connsiteX11" fmla="*/ 139446 w 204216"/>
                <a:gd name="connsiteY11" fmla="*/ 715515 h 780288"/>
                <a:gd name="connsiteX12" fmla="*/ 69342 w 204216"/>
                <a:gd name="connsiteY12" fmla="*/ 715515 h 780288"/>
                <a:gd name="connsiteX13" fmla="*/ 69342 w 204216"/>
                <a:gd name="connsiteY13" fmla="*/ 66291 h 780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4216" h="780288">
                  <a:moveTo>
                    <a:pt x="35750" y="779523"/>
                  </a:moveTo>
                  <a:lnTo>
                    <a:pt x="170209" y="779523"/>
                  </a:lnTo>
                  <a:cubicBezTo>
                    <a:pt x="188013" y="779523"/>
                    <a:pt x="203454" y="766124"/>
                    <a:pt x="203454" y="748321"/>
                  </a:cubicBezTo>
                  <a:lnTo>
                    <a:pt x="203454" y="34071"/>
                  </a:lnTo>
                  <a:cubicBezTo>
                    <a:pt x="203454" y="16267"/>
                    <a:pt x="188068" y="2286"/>
                    <a:pt x="170209" y="2286"/>
                  </a:cubicBezTo>
                  <a:lnTo>
                    <a:pt x="35750" y="2286"/>
                  </a:lnTo>
                  <a:cubicBezTo>
                    <a:pt x="17947" y="2286"/>
                    <a:pt x="2286" y="16270"/>
                    <a:pt x="2286" y="34071"/>
                  </a:cubicBezTo>
                  <a:lnTo>
                    <a:pt x="2286" y="748324"/>
                  </a:lnTo>
                  <a:cubicBezTo>
                    <a:pt x="2286" y="766127"/>
                    <a:pt x="17895" y="779523"/>
                    <a:pt x="35750" y="779523"/>
                  </a:cubicBezTo>
                  <a:close/>
                  <a:moveTo>
                    <a:pt x="69342" y="66291"/>
                  </a:moveTo>
                  <a:lnTo>
                    <a:pt x="139446" y="66291"/>
                  </a:lnTo>
                  <a:lnTo>
                    <a:pt x="139446" y="715515"/>
                  </a:lnTo>
                  <a:lnTo>
                    <a:pt x="69342" y="715515"/>
                  </a:lnTo>
                  <a:lnTo>
                    <a:pt x="69342" y="66291"/>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
          <p:nvSpPr>
            <p:cNvPr id="88" name="PA-任意多边形: 形状 1618"/>
            <p:cNvSpPr/>
            <p:nvPr>
              <p:custDataLst>
                <p:tags r:id="rId78"/>
              </p:custDataLst>
            </p:nvPr>
          </p:nvSpPr>
          <p:spPr>
            <a:xfrm>
              <a:off x="-1526286" y="31139858"/>
              <a:ext cx="1527048" cy="1155192"/>
            </a:xfrm>
            <a:custGeom>
              <a:avLst/>
              <a:gdLst>
                <a:gd name="connsiteX0" fmla="*/ 1472504 w 1527048"/>
                <a:gd name="connsiteY0" fmla="*/ 1046071 h 1155192"/>
                <a:gd name="connsiteX1" fmla="*/ 1425894 w 1527048"/>
                <a:gd name="connsiteY1" fmla="*/ 1072637 h 1155192"/>
                <a:gd name="connsiteX2" fmla="*/ 90090 w 1527048"/>
                <a:gd name="connsiteY2" fmla="*/ 1072637 h 1155192"/>
                <a:gd name="connsiteX3" fmla="*/ 90090 w 1527048"/>
                <a:gd name="connsiteY3" fmla="*/ 100718 h 1155192"/>
                <a:gd name="connsiteX4" fmla="*/ 111926 w 1527048"/>
                <a:gd name="connsiteY4" fmla="*/ 57199 h 1155192"/>
                <a:gd name="connsiteX5" fmla="*/ 57174 w 1527048"/>
                <a:gd name="connsiteY5" fmla="*/ 2286 h 1155192"/>
                <a:gd name="connsiteX6" fmla="*/ 2286 w 1527048"/>
                <a:gd name="connsiteY6" fmla="*/ 57199 h 1155192"/>
                <a:gd name="connsiteX7" fmla="*/ 26082 w 1527048"/>
                <a:gd name="connsiteY7" fmla="*/ 102407 h 1155192"/>
                <a:gd name="connsiteX8" fmla="*/ 26082 w 1527048"/>
                <a:gd name="connsiteY8" fmla="*/ 1103733 h 1155192"/>
                <a:gd name="connsiteX9" fmla="*/ 58464 w 1527048"/>
                <a:gd name="connsiteY9" fmla="*/ 1136645 h 1155192"/>
                <a:gd name="connsiteX10" fmla="*/ 1430743 w 1527048"/>
                <a:gd name="connsiteY10" fmla="*/ 1136645 h 1155192"/>
                <a:gd name="connsiteX11" fmla="*/ 1472504 w 1527048"/>
                <a:gd name="connsiteY11" fmla="*/ 1155634 h 1155192"/>
                <a:gd name="connsiteX12" fmla="*/ 1527417 w 1527048"/>
                <a:gd name="connsiteY12" fmla="*/ 1100852 h 1155192"/>
                <a:gd name="connsiteX13" fmla="*/ 1472504 w 1527048"/>
                <a:gd name="connsiteY13" fmla="*/ 1046071 h 115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7048" h="1155192">
                  <a:moveTo>
                    <a:pt x="1472504" y="1046071"/>
                  </a:moveTo>
                  <a:cubicBezTo>
                    <a:pt x="1452811" y="1046071"/>
                    <a:pt x="1435587" y="1057397"/>
                    <a:pt x="1425894" y="1072637"/>
                  </a:cubicBezTo>
                  <a:lnTo>
                    <a:pt x="90090" y="1072637"/>
                  </a:lnTo>
                  <a:lnTo>
                    <a:pt x="90090" y="100718"/>
                  </a:lnTo>
                  <a:cubicBezTo>
                    <a:pt x="102282" y="90678"/>
                    <a:pt x="111926" y="74944"/>
                    <a:pt x="111926" y="57199"/>
                  </a:cubicBezTo>
                  <a:cubicBezTo>
                    <a:pt x="111926" y="26871"/>
                    <a:pt x="87502" y="2286"/>
                    <a:pt x="57174" y="2286"/>
                  </a:cubicBezTo>
                  <a:cubicBezTo>
                    <a:pt x="26847" y="2286"/>
                    <a:pt x="2286" y="26871"/>
                    <a:pt x="2286" y="57199"/>
                  </a:cubicBezTo>
                  <a:cubicBezTo>
                    <a:pt x="2286" y="75956"/>
                    <a:pt x="10842" y="92501"/>
                    <a:pt x="26082" y="102407"/>
                  </a:cubicBezTo>
                  <a:lnTo>
                    <a:pt x="26082" y="1103733"/>
                  </a:lnTo>
                  <a:cubicBezTo>
                    <a:pt x="26082" y="1121536"/>
                    <a:pt x="40609" y="1136645"/>
                    <a:pt x="58464" y="1136645"/>
                  </a:cubicBezTo>
                  <a:lnTo>
                    <a:pt x="1430743" y="1136645"/>
                  </a:lnTo>
                  <a:cubicBezTo>
                    <a:pt x="1440817" y="1148837"/>
                    <a:pt x="1455774" y="1155634"/>
                    <a:pt x="1472504" y="1155634"/>
                  </a:cubicBezTo>
                  <a:cubicBezTo>
                    <a:pt x="1502832" y="1155634"/>
                    <a:pt x="1527417" y="1131183"/>
                    <a:pt x="1527417" y="1100852"/>
                  </a:cubicBezTo>
                  <a:cubicBezTo>
                    <a:pt x="1527420" y="1070522"/>
                    <a:pt x="1502835" y="1046071"/>
                    <a:pt x="1472504" y="1046071"/>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grpSp>
      <p:grpSp>
        <p:nvGrpSpPr>
          <p:cNvPr id="3" name="组合 2"/>
          <p:cNvGrpSpPr/>
          <p:nvPr>
            <p:custDataLst>
              <p:tags r:id="rId79"/>
            </p:custDataLst>
          </p:nvPr>
        </p:nvGrpSpPr>
        <p:grpSpPr>
          <a:xfrm>
            <a:off x="3368040" y="901065"/>
            <a:ext cx="3221355" cy="102870"/>
            <a:chOff x="2521" y="1057"/>
            <a:chExt cx="7920" cy="120"/>
          </a:xfrm>
        </p:grpSpPr>
        <p:sp>
          <p:nvSpPr>
            <p:cNvPr id="6" name="矩形 5"/>
            <p:cNvSpPr/>
            <p:nvPr>
              <p:custDataLst>
                <p:tags r:id="rId80"/>
              </p:custDataLst>
            </p:nvPr>
          </p:nvSpPr>
          <p:spPr>
            <a:xfrm flipV="1">
              <a:off x="2521" y="1057"/>
              <a:ext cx="7920"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任意多边形 6"/>
            <p:cNvSpPr/>
            <p:nvPr>
              <p:custDataLst>
                <p:tags r:id="rId81"/>
              </p:custDataLst>
            </p:nvPr>
          </p:nvSpPr>
          <p:spPr>
            <a:xfrm>
              <a:off x="2522" y="1057"/>
              <a:ext cx="1949"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Rectangle 2"/>
          <p:cNvSpPr>
            <a:spLocks noGrp="1"/>
          </p:cNvSpPr>
          <p:nvPr>
            <p:ph type="title" idx="4294967295"/>
          </p:nvPr>
        </p:nvSpPr>
        <p:spPr>
          <a:xfrm>
            <a:off x="1218565" y="274955"/>
            <a:ext cx="7510780" cy="571500"/>
          </a:xfrm>
        </p:spPr>
        <p:txBody>
          <a:bodyPr vert="horz" wrap="square" lIns="91456" tIns="45728" rIns="91456" bIns="45728" anchor="ctr" anchorCtr="0">
            <a:normAutofit fontScale="90000"/>
          </a:bodyPr>
          <a:p>
            <a:r>
              <a:rPr lang="zh-CN" altLang="en-US" sz="3600" dirty="0"/>
              <a:t>调查用户需求的步骤</a:t>
            </a:r>
            <a:endParaRPr lang="zh-CN" altLang="en-US" sz="3600" dirty="0"/>
          </a:p>
        </p:txBody>
      </p:sp>
      <p:grpSp>
        <p:nvGrpSpPr>
          <p:cNvPr id="3" name="组合 2"/>
          <p:cNvGrpSpPr/>
          <p:nvPr>
            <p:custDataLst>
              <p:tags r:id="rId1"/>
            </p:custDataLst>
          </p:nvPr>
        </p:nvGrpSpPr>
        <p:grpSpPr>
          <a:xfrm>
            <a:off x="2567305" y="901065"/>
            <a:ext cx="5029200" cy="76200"/>
            <a:chOff x="2521" y="1057"/>
            <a:chExt cx="7920" cy="120"/>
          </a:xfrm>
        </p:grpSpPr>
        <p:sp>
          <p:nvSpPr>
            <p:cNvPr id="6" name="矩形 5"/>
            <p:cNvSpPr/>
            <p:nvPr>
              <p:custDataLst>
                <p:tags r:id="rId2"/>
              </p:custDataLst>
            </p:nvPr>
          </p:nvSpPr>
          <p:spPr>
            <a:xfrm flipV="1">
              <a:off x="2521" y="1057"/>
              <a:ext cx="7920"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任意多边形 6"/>
            <p:cNvSpPr/>
            <p:nvPr>
              <p:custDataLst>
                <p:tags r:id="rId3"/>
              </p:custDataLst>
            </p:nvPr>
          </p:nvSpPr>
          <p:spPr>
            <a:xfrm>
              <a:off x="2522" y="1057"/>
              <a:ext cx="1949"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37" name="椭圆 136"/>
          <p:cNvSpPr/>
          <p:nvPr>
            <p:custDataLst>
              <p:tags r:id="rId4"/>
            </p:custDataLst>
          </p:nvPr>
        </p:nvSpPr>
        <p:spPr>
          <a:xfrm>
            <a:off x="5450523" y="1579563"/>
            <a:ext cx="634365" cy="634365"/>
          </a:xfrm>
          <a:prstGeom prst="ellipse">
            <a:avLst/>
          </a:prstGeom>
          <a:solidFill>
            <a:srgbClr val="FFFFFF"/>
          </a:solidFill>
          <a:ln>
            <a:gradFill>
              <a:gsLst>
                <a:gs pos="15000">
                  <a:schemeClr val="accent1">
                    <a:lumMod val="40000"/>
                    <a:lumOff val="60000"/>
                  </a:schemeClr>
                </a:gs>
                <a:gs pos="85000">
                  <a:schemeClr val="accent1">
                    <a:lumMod val="40000"/>
                    <a:lumOff val="60000"/>
                  </a:schemeClr>
                </a:gs>
                <a:gs pos="5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1">
                    <a:lumMod val="75000"/>
                    <a:alpha val="100000"/>
                  </a:schemeClr>
                </a:outerShdw>
              </a:effectLst>
              <a:uFillTx/>
              <a:latin typeface="+中文标题" charset="0"/>
              <a:ea typeface="+mj-ea"/>
              <a:sym typeface="+mn-ea"/>
            </a:endParaRPr>
          </a:p>
        </p:txBody>
      </p:sp>
      <p:sp>
        <p:nvSpPr>
          <p:cNvPr id="5" name="燕尾形 4"/>
          <p:cNvSpPr/>
          <p:nvPr>
            <p:custDataLst>
              <p:tags r:id="rId5"/>
            </p:custDataLst>
          </p:nvPr>
        </p:nvSpPr>
        <p:spPr>
          <a:xfrm>
            <a:off x="1687513" y="3160078"/>
            <a:ext cx="1704340" cy="605155"/>
          </a:xfrm>
          <a:prstGeom prst="chevron">
            <a:avLst/>
          </a:prstGeom>
          <a:gradFill>
            <a:gsLst>
              <a:gs pos="0">
                <a:schemeClr val="accent1">
                  <a:lumMod val="20000"/>
                  <a:lumOff val="80000"/>
                </a:schemeClr>
              </a:gs>
              <a:gs pos="44000">
                <a:schemeClr val="accent1"/>
              </a:gs>
            </a:gsLst>
            <a:path path="circle">
              <a:fillToRect r="100000" b="100000"/>
            </a:path>
            <a:tileRect l="-100000" t="-100000"/>
          </a:gradFill>
          <a:ln>
            <a:gradFill>
              <a:gsLst>
                <a:gs pos="0">
                  <a:srgbClr val="AFC5FF">
                    <a:lumMod val="45000"/>
                    <a:lumOff val="55000"/>
                  </a:srgbClr>
                </a:gs>
                <a:gs pos="37000">
                  <a:srgbClr val="D7E2FF">
                    <a:lumMod val="5000"/>
                    <a:lumOff val="95000"/>
                  </a:srgbClr>
                </a:gs>
                <a:gs pos="71000">
                  <a:srgbClr val="AFC5FF">
                    <a:lumMod val="30000"/>
                    <a:lumOff val="70000"/>
                  </a:srgb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en-US" altLang="zh-CN" sz="1600" b="1">
                <a:solidFill>
                  <a:srgbClr val="FFFFFF"/>
                </a:solidFill>
                <a:effectLst/>
                <a:uFillTx/>
                <a:latin typeface="+mn-ea"/>
                <a:cs typeface="+mn-ea"/>
                <a:sym typeface="+mn-ea"/>
              </a:rPr>
              <a:t> </a:t>
            </a:r>
            <a:r>
              <a:rPr lang="en-US" altLang="zh-CN" sz="1600" b="1">
                <a:solidFill>
                  <a:srgbClr val="FFFFFF"/>
                </a:solidFill>
                <a:effectLst/>
                <a:uFillTx/>
                <a:latin typeface="Calibri" panose="020F0502020204030204" pitchFamily="34" charset="0"/>
                <a:cs typeface="+mn-ea"/>
                <a:sym typeface="+mn-ea"/>
              </a:rPr>
              <a:t>①</a:t>
            </a:r>
            <a:endParaRPr lang="en-US" altLang="zh-CN" sz="1600" b="1">
              <a:solidFill>
                <a:srgbClr val="FFFFFF"/>
              </a:solidFill>
              <a:effectLst/>
              <a:uFillTx/>
              <a:latin typeface="Calibri" panose="020F0502020204030204" pitchFamily="34" charset="0"/>
              <a:cs typeface="+mn-ea"/>
              <a:sym typeface="+mn-ea"/>
            </a:endParaRPr>
          </a:p>
        </p:txBody>
      </p:sp>
      <p:sp>
        <p:nvSpPr>
          <p:cNvPr id="11" name="任意多边形 10"/>
          <p:cNvSpPr/>
          <p:nvPr>
            <p:custDataLst>
              <p:tags r:id="rId6"/>
            </p:custDataLst>
          </p:nvPr>
        </p:nvSpPr>
        <p:spPr>
          <a:xfrm>
            <a:off x="3349308" y="3026728"/>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15" name="直接连接符 14"/>
          <p:cNvCxnSpPr/>
          <p:nvPr>
            <p:custDataLst>
              <p:tags r:id="rId7"/>
            </p:custDataLst>
          </p:nvPr>
        </p:nvCxnSpPr>
        <p:spPr>
          <a:xfrm flipH="1">
            <a:off x="4651058" y="3897313"/>
            <a:ext cx="767080" cy="767715"/>
          </a:xfrm>
          <a:prstGeom prst="line">
            <a:avLst/>
          </a:prstGeom>
          <a:ln w="12700">
            <a:solidFill>
              <a:schemeClr val="accent4">
                <a:alpha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6" name="椭圆 15"/>
          <p:cNvSpPr/>
          <p:nvPr>
            <p:custDataLst>
              <p:tags r:id="rId8"/>
            </p:custDataLst>
          </p:nvPr>
        </p:nvSpPr>
        <p:spPr>
          <a:xfrm>
            <a:off x="3558223" y="4738688"/>
            <a:ext cx="634365" cy="634365"/>
          </a:xfrm>
          <a:prstGeom prst="ellipse">
            <a:avLst/>
          </a:prstGeom>
          <a:solidFill>
            <a:srgbClr val="FFFFFF"/>
          </a:solidFill>
          <a:ln>
            <a:gradFill>
              <a:gsLst>
                <a:gs pos="15000">
                  <a:schemeClr val="accent4">
                    <a:lumMod val="40000"/>
                    <a:lumOff val="60000"/>
                  </a:schemeClr>
                </a:gs>
                <a:gs pos="85000">
                  <a:schemeClr val="accent4">
                    <a:lumMod val="40000"/>
                    <a:lumOff val="60000"/>
                  </a:schemeClr>
                </a:gs>
                <a:gs pos="50000">
                  <a:srgbClr val="FFFFFF"/>
                </a:gs>
              </a:gsLst>
              <a:lin ang="16200000" scaled="0"/>
            </a:gradFill>
          </a:ln>
          <a:effectLst>
            <a:outerShdw blurRad="177800" dir="5400000" sx="90000" sy="-19000" rotWithShape="0">
              <a:schemeClr val="accent4">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1">
                    <a:lumMod val="75000"/>
                    <a:alpha val="100000"/>
                  </a:schemeClr>
                </a:outerShdw>
              </a:effectLst>
              <a:uFillTx/>
              <a:latin typeface="+中文标题" charset="0"/>
              <a:ea typeface="+mj-ea"/>
              <a:sym typeface="+mn-ea"/>
            </a:endParaRPr>
          </a:p>
        </p:txBody>
      </p:sp>
      <p:sp>
        <p:nvSpPr>
          <p:cNvPr id="21" name="燕尾形 20"/>
          <p:cNvSpPr/>
          <p:nvPr>
            <p:custDataLst>
              <p:tags r:id="rId9"/>
            </p:custDataLst>
          </p:nvPr>
        </p:nvSpPr>
        <p:spPr>
          <a:xfrm>
            <a:off x="3754438" y="3160078"/>
            <a:ext cx="1704340" cy="605155"/>
          </a:xfrm>
          <a:prstGeom prst="chevron">
            <a:avLst/>
          </a:prstGeom>
          <a:gradFill>
            <a:gsLst>
              <a:gs pos="0">
                <a:schemeClr val="accent4">
                  <a:lumMod val="20000"/>
                  <a:lumOff val="80000"/>
                </a:schemeClr>
              </a:gs>
              <a:gs pos="44000">
                <a:schemeClr val="accent4"/>
              </a:gs>
            </a:gsLst>
            <a:path path="circle">
              <a:fillToRect r="100000" b="100000"/>
            </a:path>
            <a:tileRect l="-100000" t="-100000"/>
          </a:gradFill>
          <a:ln>
            <a:gradFill>
              <a:gsLst>
                <a:gs pos="0">
                  <a:schemeClr val="accent4">
                    <a:lumMod val="20000"/>
                    <a:lumOff val="80000"/>
                  </a:schemeClr>
                </a:gs>
                <a:gs pos="37000">
                  <a:srgbClr val="D7E2FF">
                    <a:lumMod val="5000"/>
                    <a:lumOff val="95000"/>
                  </a:srgbClr>
                </a:gs>
                <a:gs pos="71000">
                  <a:schemeClr val="accent4">
                    <a:lumMod val="20000"/>
                    <a:lumOff val="80000"/>
                  </a:schemeClr>
                </a:gs>
                <a:gs pos="100000">
                  <a:srgbClr val="FFFFFF"/>
                </a:gs>
              </a:gsLst>
              <a:lin ang="16500000" scaled="0"/>
            </a:gradFill>
          </a:ln>
          <a:effectLst>
            <a:outerShdw blurRad="177800" dir="5400000" sx="90000" sy="-19000" rotWithShape="0">
              <a:schemeClr val="accent4">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en-US" altLang="zh-CN" sz="1600" b="1">
                <a:solidFill>
                  <a:srgbClr val="FFFFFF"/>
                </a:solidFill>
                <a:effectLst/>
                <a:uFillTx/>
                <a:latin typeface="+mn-ea"/>
                <a:cs typeface="+mn-ea"/>
                <a:sym typeface="+mn-ea"/>
              </a:rPr>
              <a:t> </a:t>
            </a:r>
            <a:r>
              <a:rPr lang="en-US" altLang="zh-CN" sz="1600" b="1">
                <a:solidFill>
                  <a:srgbClr val="FFFFFF"/>
                </a:solidFill>
                <a:effectLst/>
                <a:uFillTx/>
                <a:latin typeface="Calibri" panose="020F0502020204030204" pitchFamily="34" charset="0"/>
                <a:cs typeface="+mn-ea"/>
                <a:sym typeface="+mn-ea"/>
              </a:rPr>
              <a:t>②</a:t>
            </a:r>
            <a:endParaRPr lang="en-US" altLang="zh-CN" sz="1600" b="1">
              <a:solidFill>
                <a:srgbClr val="FFFFFF"/>
              </a:solidFill>
              <a:effectLst/>
              <a:uFillTx/>
              <a:latin typeface="Calibri" panose="020F0502020204030204" pitchFamily="34" charset="0"/>
              <a:cs typeface="+mn-ea"/>
              <a:sym typeface="+mn-ea"/>
            </a:endParaRPr>
          </a:p>
        </p:txBody>
      </p:sp>
      <p:sp>
        <p:nvSpPr>
          <p:cNvPr id="22" name="任意多边形 21"/>
          <p:cNvSpPr/>
          <p:nvPr>
            <p:custDataLst>
              <p:tags r:id="rId10"/>
            </p:custDataLst>
          </p:nvPr>
        </p:nvSpPr>
        <p:spPr>
          <a:xfrm>
            <a:off x="5416233" y="3026728"/>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23" name="直接连接符 22"/>
          <p:cNvCxnSpPr/>
          <p:nvPr>
            <p:custDataLst>
              <p:tags r:id="rId11"/>
            </p:custDataLst>
          </p:nvPr>
        </p:nvCxnSpPr>
        <p:spPr>
          <a:xfrm flipH="1" flipV="1">
            <a:off x="2594293" y="2260283"/>
            <a:ext cx="766445" cy="766445"/>
          </a:xfrm>
          <a:prstGeom prst="line">
            <a:avLst/>
          </a:prstGeom>
          <a:ln w="12700">
            <a:solidFill>
              <a:schemeClr val="accent1">
                <a:alpha val="67000"/>
              </a:schemeClr>
            </a:solidFill>
            <a:prstDash val="solid"/>
          </a:ln>
        </p:spPr>
        <p:style>
          <a:lnRef idx="1">
            <a:schemeClr val="accent1"/>
          </a:lnRef>
          <a:fillRef idx="0">
            <a:schemeClr val="accent1"/>
          </a:fillRef>
          <a:effectRef idx="0">
            <a:schemeClr val="accent1"/>
          </a:effectRef>
          <a:fontRef idx="minor">
            <a:schemeClr val="tx1"/>
          </a:fontRef>
        </p:style>
      </p:cxnSp>
      <p:sp>
        <p:nvSpPr>
          <p:cNvPr id="38" name="椭圆 37"/>
          <p:cNvSpPr/>
          <p:nvPr>
            <p:custDataLst>
              <p:tags r:id="rId12"/>
            </p:custDataLst>
          </p:nvPr>
        </p:nvSpPr>
        <p:spPr>
          <a:xfrm>
            <a:off x="1290638" y="1579563"/>
            <a:ext cx="634365" cy="634365"/>
          </a:xfrm>
          <a:prstGeom prst="ellipse">
            <a:avLst/>
          </a:prstGeom>
          <a:solidFill>
            <a:srgbClr val="FFFFFF"/>
          </a:solidFill>
          <a:ln>
            <a:gradFill>
              <a:gsLst>
                <a:gs pos="15000">
                  <a:schemeClr val="accent1">
                    <a:lumMod val="40000"/>
                    <a:lumOff val="60000"/>
                  </a:schemeClr>
                </a:gs>
                <a:gs pos="85000">
                  <a:schemeClr val="accent1">
                    <a:lumMod val="40000"/>
                    <a:lumOff val="60000"/>
                  </a:schemeClr>
                </a:gs>
                <a:gs pos="5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1">
                    <a:lumMod val="75000"/>
                    <a:alpha val="100000"/>
                  </a:schemeClr>
                </a:outerShdw>
              </a:effectLst>
              <a:uFillTx/>
              <a:latin typeface="+中文标题" charset="0"/>
              <a:ea typeface="+mj-ea"/>
              <a:sym typeface="+mn-ea"/>
            </a:endParaRPr>
          </a:p>
        </p:txBody>
      </p:sp>
      <p:sp>
        <p:nvSpPr>
          <p:cNvPr id="40" name="燕尾形 39"/>
          <p:cNvSpPr/>
          <p:nvPr>
            <p:custDataLst>
              <p:tags r:id="rId13"/>
            </p:custDataLst>
          </p:nvPr>
        </p:nvSpPr>
        <p:spPr>
          <a:xfrm>
            <a:off x="5821363" y="3160078"/>
            <a:ext cx="1704340" cy="605155"/>
          </a:xfrm>
          <a:prstGeom prst="chevron">
            <a:avLst/>
          </a:prstGeom>
          <a:gradFill>
            <a:gsLst>
              <a:gs pos="0">
                <a:schemeClr val="accent1">
                  <a:lumMod val="20000"/>
                  <a:lumOff val="80000"/>
                </a:schemeClr>
              </a:gs>
              <a:gs pos="44000">
                <a:schemeClr val="accent1"/>
              </a:gs>
            </a:gsLst>
            <a:path path="circle">
              <a:fillToRect r="100000" b="100000"/>
            </a:path>
            <a:tileRect l="-100000" t="-100000"/>
          </a:gradFill>
          <a:ln>
            <a:gradFill>
              <a:gsLst>
                <a:gs pos="0">
                  <a:srgbClr val="AFC5FF">
                    <a:lumMod val="45000"/>
                    <a:lumOff val="55000"/>
                  </a:srgbClr>
                </a:gs>
                <a:gs pos="37000">
                  <a:srgbClr val="D7E2FF">
                    <a:lumMod val="5000"/>
                    <a:lumOff val="95000"/>
                  </a:srgbClr>
                </a:gs>
                <a:gs pos="71000">
                  <a:srgbClr val="AFC5FF">
                    <a:lumMod val="30000"/>
                    <a:lumOff val="70000"/>
                  </a:srgbClr>
                </a:gs>
                <a:gs pos="100000">
                  <a:srgbClr val="FFFFFF"/>
                </a:gs>
              </a:gsLst>
              <a:lin ang="1620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en-US" altLang="zh-CN" sz="1600" b="1">
                <a:solidFill>
                  <a:srgbClr val="FFFFFF"/>
                </a:solidFill>
                <a:effectLst/>
                <a:uFillTx/>
                <a:latin typeface="+mn-ea"/>
                <a:cs typeface="+mn-ea"/>
                <a:sym typeface="+mn-ea"/>
              </a:rPr>
              <a:t> </a:t>
            </a:r>
            <a:r>
              <a:rPr lang="en-US" altLang="zh-CN" sz="1600" b="1">
                <a:solidFill>
                  <a:srgbClr val="FFFFFF"/>
                </a:solidFill>
                <a:effectLst/>
                <a:uFillTx/>
                <a:latin typeface="Calibri" panose="020F0502020204030204" pitchFamily="34" charset="0"/>
                <a:cs typeface="+mn-ea"/>
                <a:sym typeface="+mn-ea"/>
              </a:rPr>
              <a:t>③</a:t>
            </a:r>
            <a:endParaRPr lang="en-US" altLang="zh-CN" sz="1600" b="1">
              <a:solidFill>
                <a:srgbClr val="FFFFFF"/>
              </a:solidFill>
              <a:effectLst/>
              <a:uFillTx/>
              <a:latin typeface="Calibri" panose="020F0502020204030204" pitchFamily="34" charset="0"/>
              <a:cs typeface="+mn-ea"/>
              <a:sym typeface="+mn-ea"/>
            </a:endParaRPr>
          </a:p>
        </p:txBody>
      </p:sp>
      <p:sp>
        <p:nvSpPr>
          <p:cNvPr id="41" name="任意多边形 40"/>
          <p:cNvSpPr/>
          <p:nvPr>
            <p:custDataLst>
              <p:tags r:id="rId14"/>
            </p:custDataLst>
          </p:nvPr>
        </p:nvSpPr>
        <p:spPr>
          <a:xfrm>
            <a:off x="7483158" y="3026728"/>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24" name="直接连接符 23"/>
          <p:cNvCxnSpPr/>
          <p:nvPr>
            <p:custDataLst>
              <p:tags r:id="rId15"/>
            </p:custDataLst>
          </p:nvPr>
        </p:nvCxnSpPr>
        <p:spPr>
          <a:xfrm flipH="1">
            <a:off x="8788083" y="3897313"/>
            <a:ext cx="767080" cy="767715"/>
          </a:xfrm>
          <a:prstGeom prst="line">
            <a:avLst/>
          </a:prstGeom>
          <a:ln w="12700">
            <a:solidFill>
              <a:schemeClr val="accent4">
                <a:alpha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43" name="椭圆 42"/>
          <p:cNvSpPr/>
          <p:nvPr>
            <p:custDataLst>
              <p:tags r:id="rId16"/>
            </p:custDataLst>
          </p:nvPr>
        </p:nvSpPr>
        <p:spPr>
          <a:xfrm>
            <a:off x="7706043" y="4738688"/>
            <a:ext cx="634365" cy="634365"/>
          </a:xfrm>
          <a:prstGeom prst="ellipse">
            <a:avLst/>
          </a:prstGeom>
          <a:solidFill>
            <a:srgbClr val="FFFFFF"/>
          </a:solidFill>
          <a:ln>
            <a:gradFill>
              <a:gsLst>
                <a:gs pos="15000">
                  <a:schemeClr val="accent4">
                    <a:lumMod val="40000"/>
                    <a:lumOff val="60000"/>
                  </a:schemeClr>
                </a:gs>
                <a:gs pos="85000">
                  <a:schemeClr val="accent4">
                    <a:lumMod val="40000"/>
                    <a:lumOff val="60000"/>
                  </a:schemeClr>
                </a:gs>
                <a:gs pos="50000">
                  <a:srgbClr val="FFFFFF"/>
                </a:gs>
              </a:gsLst>
              <a:lin ang="16200000" scaled="0"/>
            </a:gradFill>
          </a:ln>
          <a:effectLst>
            <a:outerShdw blurRad="177800" dir="5400000" sx="90000" sy="-19000" rotWithShape="0">
              <a:schemeClr val="accent4">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00" b="1" spc="100">
              <a:solidFill>
                <a:srgbClr val="FFFFFF"/>
              </a:solidFill>
              <a:effectLst>
                <a:outerShdw blurRad="50800" dist="38100" dir="5400000" algn="t" rotWithShape="0">
                  <a:schemeClr val="accent1">
                    <a:lumMod val="75000"/>
                    <a:alpha val="100000"/>
                  </a:schemeClr>
                </a:outerShdw>
              </a:effectLst>
              <a:uFillTx/>
              <a:latin typeface="+中文标题" charset="0"/>
              <a:ea typeface="+mj-ea"/>
              <a:sym typeface="+mn-ea"/>
            </a:endParaRPr>
          </a:p>
        </p:txBody>
      </p:sp>
      <p:sp>
        <p:nvSpPr>
          <p:cNvPr id="124" name="燕尾形 123"/>
          <p:cNvSpPr/>
          <p:nvPr>
            <p:custDataLst>
              <p:tags r:id="rId17"/>
            </p:custDataLst>
          </p:nvPr>
        </p:nvSpPr>
        <p:spPr>
          <a:xfrm>
            <a:off x="7888288" y="3160078"/>
            <a:ext cx="1704340" cy="605155"/>
          </a:xfrm>
          <a:prstGeom prst="chevron">
            <a:avLst/>
          </a:prstGeom>
          <a:gradFill>
            <a:gsLst>
              <a:gs pos="0">
                <a:schemeClr val="accent4">
                  <a:lumMod val="20000"/>
                  <a:lumOff val="80000"/>
                </a:schemeClr>
              </a:gs>
              <a:gs pos="44000">
                <a:schemeClr val="accent4"/>
              </a:gs>
            </a:gsLst>
            <a:path path="circle">
              <a:fillToRect r="100000" b="100000"/>
            </a:path>
            <a:tileRect l="-100000" t="-100000"/>
          </a:gradFill>
          <a:ln>
            <a:gradFill>
              <a:gsLst>
                <a:gs pos="0">
                  <a:schemeClr val="accent4">
                    <a:lumMod val="20000"/>
                    <a:lumOff val="80000"/>
                  </a:schemeClr>
                </a:gs>
                <a:gs pos="37000">
                  <a:srgbClr val="D7E2FF">
                    <a:lumMod val="5000"/>
                    <a:lumOff val="95000"/>
                  </a:srgbClr>
                </a:gs>
                <a:gs pos="71000">
                  <a:schemeClr val="accent4">
                    <a:lumMod val="20000"/>
                    <a:lumOff val="80000"/>
                  </a:schemeClr>
                </a:gs>
                <a:gs pos="100000">
                  <a:srgbClr val="FFFFFF"/>
                </a:gs>
              </a:gsLst>
              <a:lin ang="16500000" scaled="0"/>
            </a:gradFill>
          </a:ln>
          <a:effectLst>
            <a:outerShdw blurRad="177800" dir="5400000" sx="90000" sy="-19000" rotWithShape="0">
              <a:schemeClr val="accent4">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en-US" altLang="zh-CN" sz="1600" b="1">
                <a:solidFill>
                  <a:srgbClr val="FFFFFF"/>
                </a:solidFill>
                <a:effectLst/>
                <a:uFillTx/>
                <a:latin typeface="微软雅黑" panose="020B0503020204020204" pitchFamily="34" charset="-122"/>
                <a:ea typeface="微软雅黑" panose="020B0503020204020204" pitchFamily="34" charset="-122"/>
                <a:cs typeface="+mn-ea"/>
                <a:sym typeface="+mn-ea"/>
              </a:rPr>
              <a:t>④</a:t>
            </a:r>
            <a:r>
              <a:rPr lang="en-US" altLang="zh-CN" sz="1600" b="1">
                <a:solidFill>
                  <a:srgbClr val="FFFFFF"/>
                </a:solidFill>
                <a:effectLst/>
                <a:uFillTx/>
                <a:latin typeface="+mn-ea"/>
                <a:cs typeface="+mn-ea"/>
                <a:sym typeface="+mn-ea"/>
              </a:rPr>
              <a:t> </a:t>
            </a:r>
            <a:endParaRPr lang="en-US" altLang="zh-CN" sz="1600" b="1">
              <a:solidFill>
                <a:srgbClr val="FFFFFF"/>
              </a:solidFill>
              <a:effectLst/>
              <a:uFillTx/>
              <a:latin typeface="+mn-ea"/>
              <a:cs typeface="+mn-ea"/>
              <a:sym typeface="+mn-ea"/>
            </a:endParaRPr>
          </a:p>
        </p:txBody>
      </p:sp>
      <p:sp>
        <p:nvSpPr>
          <p:cNvPr id="125" name="任意多边形 124"/>
          <p:cNvSpPr/>
          <p:nvPr>
            <p:custDataLst>
              <p:tags r:id="rId18"/>
            </p:custDataLst>
          </p:nvPr>
        </p:nvSpPr>
        <p:spPr>
          <a:xfrm>
            <a:off x="9550083" y="3026728"/>
            <a:ext cx="447675" cy="871855"/>
          </a:xfrm>
          <a:custGeom>
            <a:avLst/>
            <a:gdLst>
              <a:gd name="connsiteX0" fmla="*/ 23 w 705"/>
              <a:gd name="connsiteY0" fmla="*/ 0 h 1373"/>
              <a:gd name="connsiteX1" fmla="*/ 705 w 705"/>
              <a:gd name="connsiteY1" fmla="*/ 682 h 1373"/>
              <a:gd name="connsiteX2" fmla="*/ 0 w 705"/>
              <a:gd name="connsiteY2" fmla="*/ 1373 h 1373"/>
            </a:gdLst>
            <a:ahLst/>
            <a:cxnLst>
              <a:cxn ang="0">
                <a:pos x="connsiteX0" y="connsiteY0"/>
              </a:cxn>
              <a:cxn ang="0">
                <a:pos x="connsiteX1" y="connsiteY1"/>
              </a:cxn>
              <a:cxn ang="0">
                <a:pos x="connsiteX2" y="connsiteY2"/>
              </a:cxn>
            </a:cxnLst>
            <a:rect l="l" t="t" r="r" b="b"/>
            <a:pathLst>
              <a:path w="705" h="1373">
                <a:moveTo>
                  <a:pt x="23" y="0"/>
                </a:moveTo>
                <a:lnTo>
                  <a:pt x="705" y="682"/>
                </a:lnTo>
                <a:lnTo>
                  <a:pt x="0" y="1373"/>
                </a:lnTo>
              </a:path>
            </a:pathLst>
          </a:custGeom>
          <a:noFill/>
          <a:ln w="22225"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p>
            <a:pPr algn="ctr"/>
            <a:endParaRPr lang="zh-CN" altLang="en-US">
              <a:solidFill>
                <a:schemeClr val="lt1"/>
              </a:solidFill>
            </a:endParaRPr>
          </a:p>
        </p:txBody>
      </p:sp>
      <p:cxnSp>
        <p:nvCxnSpPr>
          <p:cNvPr id="126" name="直接连接符 125"/>
          <p:cNvCxnSpPr/>
          <p:nvPr>
            <p:custDataLst>
              <p:tags r:id="rId19"/>
            </p:custDataLst>
          </p:nvPr>
        </p:nvCxnSpPr>
        <p:spPr>
          <a:xfrm flipH="1" flipV="1">
            <a:off x="6726873" y="2260283"/>
            <a:ext cx="766445" cy="766445"/>
          </a:xfrm>
          <a:prstGeom prst="line">
            <a:avLst/>
          </a:prstGeom>
          <a:ln w="12700">
            <a:solidFill>
              <a:schemeClr val="accent1">
                <a:alpha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5" name="矩形 24"/>
          <p:cNvSpPr/>
          <p:nvPr>
            <p:custDataLst>
              <p:tags r:id="rId20"/>
            </p:custDataLst>
          </p:nvPr>
        </p:nvSpPr>
        <p:spPr>
          <a:xfrm>
            <a:off x="4424998" y="4788853"/>
            <a:ext cx="2340000" cy="899795"/>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400">
                <a:solidFill>
                  <a:schemeClr val="tx1">
                    <a:lumMod val="65000"/>
                    <a:lumOff val="35000"/>
                  </a:schemeClr>
                </a:solidFill>
                <a:latin typeface="+mn-ea"/>
                <a:cs typeface="+mn-ea"/>
                <a:sym typeface="+mn-ea"/>
              </a:rPr>
              <a:t>（2）调查各部门的业务活动情况</a:t>
            </a:r>
            <a:endParaRPr lang="zh-CN" altLang="en-US" sz="1400">
              <a:solidFill>
                <a:schemeClr val="tx1">
                  <a:lumMod val="65000"/>
                  <a:lumOff val="35000"/>
                </a:schemeClr>
              </a:solidFill>
              <a:latin typeface="+mn-ea"/>
              <a:cs typeface="+mn-ea"/>
              <a:sym typeface="+mn-ea"/>
            </a:endParaRPr>
          </a:p>
        </p:txBody>
      </p:sp>
      <p:sp>
        <p:nvSpPr>
          <p:cNvPr id="26" name="矩形 25"/>
          <p:cNvSpPr/>
          <p:nvPr>
            <p:custDataLst>
              <p:tags r:id="rId21"/>
            </p:custDataLst>
          </p:nvPr>
        </p:nvSpPr>
        <p:spPr>
          <a:xfrm>
            <a:off x="8560753" y="4788853"/>
            <a:ext cx="2340000" cy="899795"/>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400">
                <a:solidFill>
                  <a:schemeClr val="tx1">
                    <a:lumMod val="65000"/>
                    <a:lumOff val="35000"/>
                  </a:schemeClr>
                </a:solidFill>
                <a:latin typeface="+mn-ea"/>
                <a:cs typeface="+mn-ea"/>
                <a:sym typeface="+mn-ea"/>
              </a:rPr>
              <a:t>（4）确定新系统的边界</a:t>
            </a:r>
            <a:endParaRPr lang="zh-CN" altLang="en-US" sz="1400">
              <a:solidFill>
                <a:schemeClr val="tx1">
                  <a:lumMod val="65000"/>
                  <a:lumOff val="35000"/>
                </a:schemeClr>
              </a:solidFill>
              <a:latin typeface="+mn-ea"/>
              <a:cs typeface="+mn-ea"/>
              <a:sym typeface="+mn-ea"/>
            </a:endParaRPr>
          </a:p>
        </p:txBody>
      </p:sp>
      <p:sp>
        <p:nvSpPr>
          <p:cNvPr id="27" name="矩形 26"/>
          <p:cNvSpPr/>
          <p:nvPr>
            <p:custDataLst>
              <p:tags r:id="rId22"/>
            </p:custDataLst>
          </p:nvPr>
        </p:nvSpPr>
        <p:spPr>
          <a:xfrm>
            <a:off x="2145983" y="1172528"/>
            <a:ext cx="2340000" cy="899795"/>
          </a:xfrm>
          <a:prstGeom prst="rect">
            <a:avLst/>
          </a:prstGeom>
          <a:noFill/>
        </p:spPr>
        <p:txBody>
          <a:bodyPr wrap="square" lIns="0" tIns="0" rIns="0" bIns="0" rtlCol="0" anchor="b" anchorCtr="0">
            <a:noAutofit/>
          </a:bodyPr>
          <a:p>
            <a:pPr>
              <a:lnSpc>
                <a:spcPct val="130000"/>
              </a:lnSpc>
              <a:spcBef>
                <a:spcPct val="0"/>
              </a:spcBef>
              <a:spcAft>
                <a:spcPct val="0"/>
              </a:spcAft>
            </a:pPr>
            <a:r>
              <a:rPr lang="zh-CN" altLang="en-US" sz="1400">
                <a:solidFill>
                  <a:schemeClr val="tx1">
                    <a:lumMod val="65000"/>
                    <a:lumOff val="35000"/>
                  </a:schemeClr>
                </a:solidFill>
                <a:latin typeface="+mn-ea"/>
                <a:cs typeface="+mn-ea"/>
                <a:sym typeface="+mn-ea"/>
              </a:rPr>
              <a:t>（1）调查组织机构情况</a:t>
            </a:r>
            <a:endParaRPr lang="zh-CN" altLang="en-US" sz="1400">
              <a:solidFill>
                <a:schemeClr val="tx1">
                  <a:lumMod val="65000"/>
                  <a:lumOff val="35000"/>
                </a:schemeClr>
              </a:solidFill>
              <a:latin typeface="+mn-ea"/>
              <a:cs typeface="+mn-ea"/>
              <a:sym typeface="+mn-ea"/>
            </a:endParaRPr>
          </a:p>
        </p:txBody>
      </p:sp>
      <p:sp>
        <p:nvSpPr>
          <p:cNvPr id="28" name="矩形 27"/>
          <p:cNvSpPr/>
          <p:nvPr>
            <p:custDataLst>
              <p:tags r:id="rId23"/>
            </p:custDataLst>
          </p:nvPr>
        </p:nvSpPr>
        <p:spPr>
          <a:xfrm>
            <a:off x="6312535" y="1172845"/>
            <a:ext cx="2769235" cy="899795"/>
          </a:xfrm>
          <a:prstGeom prst="rect">
            <a:avLst/>
          </a:prstGeom>
          <a:noFill/>
        </p:spPr>
        <p:txBody>
          <a:bodyPr wrap="square" lIns="0" tIns="0" rIns="0" bIns="0" rtlCol="0" anchor="b" anchorCtr="0">
            <a:noAutofit/>
          </a:bodyPr>
          <a:p>
            <a:pPr>
              <a:lnSpc>
                <a:spcPct val="130000"/>
              </a:lnSpc>
              <a:spcBef>
                <a:spcPct val="0"/>
              </a:spcBef>
              <a:spcAft>
                <a:spcPct val="0"/>
              </a:spcAft>
            </a:pPr>
            <a:r>
              <a:rPr lang="zh-CN" altLang="en-US" sz="1400">
                <a:solidFill>
                  <a:schemeClr val="tx1">
                    <a:lumMod val="65000"/>
                    <a:lumOff val="35000"/>
                  </a:schemeClr>
                </a:solidFill>
                <a:latin typeface="+mn-ea"/>
                <a:cs typeface="+mn-ea"/>
                <a:sym typeface="+mn-ea"/>
              </a:rPr>
              <a:t>（3）协助用户明确对新系统的各种要求，包括信息要求、处理要求、完全性与完整性要求</a:t>
            </a:r>
            <a:endParaRPr lang="zh-CN" altLang="en-US" sz="1400">
              <a:solidFill>
                <a:schemeClr val="tx1">
                  <a:lumMod val="65000"/>
                  <a:lumOff val="35000"/>
                </a:schemeClr>
              </a:solidFill>
              <a:latin typeface="+mn-ea"/>
              <a:cs typeface="+mn-ea"/>
              <a:sym typeface="+mn-ea"/>
            </a:endParaRPr>
          </a:p>
        </p:txBody>
      </p:sp>
      <p:sp>
        <p:nvSpPr>
          <p:cNvPr id="29" name="任意多边形: 形状 13"/>
          <p:cNvSpPr/>
          <p:nvPr>
            <p:custDataLst>
              <p:tags r:id="rId24"/>
            </p:custDataLst>
          </p:nvPr>
        </p:nvSpPr>
        <p:spPr>
          <a:xfrm>
            <a:off x="1446213" y="1734503"/>
            <a:ext cx="324000" cy="324000"/>
          </a:xfrm>
          <a:custGeom>
            <a:avLst/>
            <a:gdLst>
              <a:gd name="connsiteX0" fmla="*/ 162114 w 324000"/>
              <a:gd name="connsiteY0" fmla="*/ 114 h 324000"/>
              <a:gd name="connsiteX1" fmla="*/ 114 w 324000"/>
              <a:gd name="connsiteY1" fmla="*/ 162114 h 324000"/>
              <a:gd name="connsiteX2" fmla="*/ 162114 w 324000"/>
              <a:gd name="connsiteY2" fmla="*/ 324114 h 324000"/>
              <a:gd name="connsiteX3" fmla="*/ 324114 w 324000"/>
              <a:gd name="connsiteY3" fmla="*/ 162114 h 324000"/>
              <a:gd name="connsiteX4" fmla="*/ 162114 w 324000"/>
              <a:gd name="connsiteY4" fmla="*/ 114 h 324000"/>
              <a:gd name="connsiteX5" fmla="*/ 226988 w 324000"/>
              <a:gd name="connsiteY5" fmla="*/ 223600 h 324000"/>
              <a:gd name="connsiteX6" fmla="*/ 215905 w 324000"/>
              <a:gd name="connsiteY6" fmla="*/ 228829 h 324000"/>
              <a:gd name="connsiteX7" fmla="*/ 206885 w 324000"/>
              <a:gd name="connsiteY7" fmla="*/ 225625 h 324000"/>
              <a:gd name="connsiteX8" fmla="*/ 150848 w 324000"/>
              <a:gd name="connsiteY8" fmla="*/ 179787 h 324000"/>
              <a:gd name="connsiteX9" fmla="*/ 145619 w 324000"/>
              <a:gd name="connsiteY9" fmla="*/ 168741 h 324000"/>
              <a:gd name="connsiteX10" fmla="*/ 145619 w 324000"/>
              <a:gd name="connsiteY10" fmla="*/ 101806 h 324000"/>
              <a:gd name="connsiteX11" fmla="*/ 159905 w 324000"/>
              <a:gd name="connsiteY11" fmla="*/ 87520 h 324000"/>
              <a:gd name="connsiteX12" fmla="*/ 174190 w 324000"/>
              <a:gd name="connsiteY12" fmla="*/ 101806 h 324000"/>
              <a:gd name="connsiteX13" fmla="*/ 174190 w 324000"/>
              <a:gd name="connsiteY13" fmla="*/ 161930 h 324000"/>
              <a:gd name="connsiteX14" fmla="*/ 224999 w 324000"/>
              <a:gd name="connsiteY14" fmla="*/ 203498 h 324000"/>
              <a:gd name="connsiteX15" fmla="*/ 226988 w 324000"/>
              <a:gd name="connsiteY15" fmla="*/ 223600 h 3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4000" h="324000">
                <a:moveTo>
                  <a:pt x="162114" y="114"/>
                </a:moveTo>
                <a:cubicBezTo>
                  <a:pt x="72646" y="114"/>
                  <a:pt x="114" y="72646"/>
                  <a:pt x="114" y="162114"/>
                </a:cubicBezTo>
                <a:cubicBezTo>
                  <a:pt x="114" y="251582"/>
                  <a:pt x="72683" y="324114"/>
                  <a:pt x="162114" y="324114"/>
                </a:cubicBezTo>
                <a:cubicBezTo>
                  <a:pt x="251545" y="324114"/>
                  <a:pt x="324114" y="251582"/>
                  <a:pt x="324114" y="162114"/>
                </a:cubicBezTo>
                <a:cubicBezTo>
                  <a:pt x="324114" y="72646"/>
                  <a:pt x="251582" y="114"/>
                  <a:pt x="162114" y="114"/>
                </a:cubicBezTo>
                <a:moveTo>
                  <a:pt x="226988" y="223600"/>
                </a:moveTo>
                <a:cubicBezTo>
                  <a:pt x="224189" y="227024"/>
                  <a:pt x="220066" y="228829"/>
                  <a:pt x="215905" y="228829"/>
                </a:cubicBezTo>
                <a:cubicBezTo>
                  <a:pt x="212739" y="228829"/>
                  <a:pt x="209536" y="227761"/>
                  <a:pt x="206885" y="225625"/>
                </a:cubicBezTo>
                <a:lnTo>
                  <a:pt x="150848" y="179787"/>
                </a:lnTo>
                <a:cubicBezTo>
                  <a:pt x="147534" y="177099"/>
                  <a:pt x="145619" y="173049"/>
                  <a:pt x="145619" y="168741"/>
                </a:cubicBezTo>
                <a:lnTo>
                  <a:pt x="145619" y="101806"/>
                </a:lnTo>
                <a:cubicBezTo>
                  <a:pt x="145619" y="93927"/>
                  <a:pt x="152026" y="87520"/>
                  <a:pt x="159905" y="87520"/>
                </a:cubicBezTo>
                <a:cubicBezTo>
                  <a:pt x="167784" y="87520"/>
                  <a:pt x="174190" y="93927"/>
                  <a:pt x="174190" y="101806"/>
                </a:cubicBezTo>
                <a:lnTo>
                  <a:pt x="174190" y="161930"/>
                </a:lnTo>
                <a:lnTo>
                  <a:pt x="224999" y="203498"/>
                </a:lnTo>
                <a:cubicBezTo>
                  <a:pt x="231074" y="208505"/>
                  <a:pt x="231958" y="217525"/>
                  <a:pt x="226988" y="223600"/>
                </a:cubicBezTo>
              </a:path>
            </a:pathLst>
          </a:custGeom>
          <a:solidFill>
            <a:schemeClr val="accent1"/>
          </a:solidFill>
          <a:ln w="11566" cap="flat">
            <a:noFill/>
            <a:prstDash val="solid"/>
            <a:miter/>
          </a:ln>
        </p:spPr>
        <p:txBody>
          <a:bodyPr rtlCol="0" anchor="ctr"/>
          <a:p>
            <a:endParaRPr lang="zh-CN" altLang="en-US"/>
          </a:p>
        </p:txBody>
      </p:sp>
      <p:sp>
        <p:nvSpPr>
          <p:cNvPr id="30" name="任意多边形: 形状 14"/>
          <p:cNvSpPr/>
          <p:nvPr>
            <p:custDataLst>
              <p:tags r:id="rId25"/>
            </p:custDataLst>
          </p:nvPr>
        </p:nvSpPr>
        <p:spPr>
          <a:xfrm>
            <a:off x="5605463" y="1745933"/>
            <a:ext cx="323850" cy="301041"/>
          </a:xfrm>
          <a:custGeom>
            <a:avLst/>
            <a:gdLst>
              <a:gd name="connsiteX0" fmla="*/ 283649 w 323850"/>
              <a:gd name="connsiteY0" fmla="*/ 84442 h 301041"/>
              <a:gd name="connsiteX1" fmla="*/ 283649 w 323850"/>
              <a:gd name="connsiteY1" fmla="*/ 63234 h 301041"/>
              <a:gd name="connsiteX2" fmla="*/ 278052 w 323850"/>
              <a:gd name="connsiteY2" fmla="*/ 48214 h 301041"/>
              <a:gd name="connsiteX3" fmla="*/ 263502 w 323850"/>
              <a:gd name="connsiteY3" fmla="*/ 41575 h 301041"/>
              <a:gd name="connsiteX4" fmla="*/ 142002 w 323850"/>
              <a:gd name="connsiteY4" fmla="*/ 41575 h 301041"/>
              <a:gd name="connsiteX5" fmla="*/ 142002 w 323850"/>
              <a:gd name="connsiteY5" fmla="*/ 21773 h 301041"/>
              <a:gd name="connsiteX6" fmla="*/ 136405 w 323850"/>
              <a:gd name="connsiteY6" fmla="*/ 6753 h 301041"/>
              <a:gd name="connsiteX7" fmla="*/ 121855 w 323850"/>
              <a:gd name="connsiteY7" fmla="*/ 115 h 301041"/>
              <a:gd name="connsiteX8" fmla="*/ 20278 w 323850"/>
              <a:gd name="connsiteY8" fmla="*/ 115 h 301041"/>
              <a:gd name="connsiteX9" fmla="*/ 5728 w 323850"/>
              <a:gd name="connsiteY9" fmla="*/ 6753 h 301041"/>
              <a:gd name="connsiteX10" fmla="*/ 131 w 323850"/>
              <a:gd name="connsiteY10" fmla="*/ 21773 h 301041"/>
              <a:gd name="connsiteX11" fmla="*/ 131 w 323850"/>
              <a:gd name="connsiteY11" fmla="*/ 283305 h 301041"/>
              <a:gd name="connsiteX12" fmla="*/ 1027 w 323850"/>
              <a:gd name="connsiteY12" fmla="*/ 278973 h 301041"/>
              <a:gd name="connsiteX13" fmla="*/ 3433 w 323850"/>
              <a:gd name="connsiteY13" fmla="*/ 267104 h 301041"/>
              <a:gd name="connsiteX14" fmla="*/ 7015 w 323850"/>
              <a:gd name="connsiteY14" fmla="*/ 249439 h 301041"/>
              <a:gd name="connsiteX15" fmla="*/ 11436 w 323850"/>
              <a:gd name="connsiteY15" fmla="*/ 227725 h 301041"/>
              <a:gd name="connsiteX16" fmla="*/ 16305 w 323850"/>
              <a:gd name="connsiteY16" fmla="*/ 203648 h 301041"/>
              <a:gd name="connsiteX17" fmla="*/ 21342 w 323850"/>
              <a:gd name="connsiteY17" fmla="*/ 178952 h 301041"/>
              <a:gd name="connsiteX18" fmla="*/ 26155 w 323850"/>
              <a:gd name="connsiteY18" fmla="*/ 155324 h 301041"/>
              <a:gd name="connsiteX19" fmla="*/ 30744 w 323850"/>
              <a:gd name="connsiteY19" fmla="*/ 132822 h 301041"/>
              <a:gd name="connsiteX20" fmla="*/ 34717 w 323850"/>
              <a:gd name="connsiteY20" fmla="*/ 111332 h 301041"/>
              <a:gd name="connsiteX21" fmla="*/ 40706 w 323850"/>
              <a:gd name="connsiteY21" fmla="*/ 93218 h 301041"/>
              <a:gd name="connsiteX22" fmla="*/ 56879 w 323850"/>
              <a:gd name="connsiteY22" fmla="*/ 84555 h 301041"/>
              <a:gd name="connsiteX23" fmla="*/ 76747 w 323850"/>
              <a:gd name="connsiteY23" fmla="*/ 84330 h 301041"/>
              <a:gd name="connsiteX24" fmla="*/ 122582 w 323850"/>
              <a:gd name="connsiteY24" fmla="*/ 84442 h 301041"/>
              <a:gd name="connsiteX25" fmla="*/ 283592 w 323850"/>
              <a:gd name="connsiteY25" fmla="*/ 84442 h 301041"/>
              <a:gd name="connsiteX26" fmla="*/ 283649 w 323850"/>
              <a:gd name="connsiteY26" fmla="*/ 84442 h 301041"/>
              <a:gd name="connsiteX27" fmla="*/ 268538 w 323850"/>
              <a:gd name="connsiteY27" fmla="*/ 301082 h 301041"/>
              <a:gd name="connsiteX28" fmla="*/ 260703 w 323850"/>
              <a:gd name="connsiteY28" fmla="*/ 301082 h 301041"/>
              <a:gd name="connsiteX29" fmla="*/ 249230 w 323850"/>
              <a:gd name="connsiteY29" fmla="*/ 301026 h 301041"/>
              <a:gd name="connsiteX30" fmla="*/ 239548 w 323850"/>
              <a:gd name="connsiteY30" fmla="*/ 301082 h 301041"/>
              <a:gd name="connsiteX31" fmla="*/ 16417 w 323850"/>
              <a:gd name="connsiteY31" fmla="*/ 301082 h 301041"/>
              <a:gd name="connsiteX32" fmla="*/ 17200 w 323850"/>
              <a:gd name="connsiteY32" fmla="*/ 297088 h 301041"/>
              <a:gd name="connsiteX33" fmla="*/ 19327 w 323850"/>
              <a:gd name="connsiteY33" fmla="*/ 286118 h 301041"/>
              <a:gd name="connsiteX34" fmla="*/ 22461 w 323850"/>
              <a:gd name="connsiteY34" fmla="*/ 269692 h 301041"/>
              <a:gd name="connsiteX35" fmla="*/ 26379 w 323850"/>
              <a:gd name="connsiteY35" fmla="*/ 249327 h 301041"/>
              <a:gd name="connsiteX36" fmla="*/ 30744 w 323850"/>
              <a:gd name="connsiteY36" fmla="*/ 226487 h 301041"/>
              <a:gd name="connsiteX37" fmla="*/ 35333 w 323850"/>
              <a:gd name="connsiteY37" fmla="*/ 202748 h 301041"/>
              <a:gd name="connsiteX38" fmla="*/ 39810 w 323850"/>
              <a:gd name="connsiteY38" fmla="*/ 179570 h 301041"/>
              <a:gd name="connsiteX39" fmla="*/ 48261 w 323850"/>
              <a:gd name="connsiteY39" fmla="*/ 134228 h 301041"/>
              <a:gd name="connsiteX40" fmla="*/ 56096 w 323850"/>
              <a:gd name="connsiteY40" fmla="*/ 107957 h 301041"/>
              <a:gd name="connsiteX41" fmla="*/ 84582 w 323850"/>
              <a:gd name="connsiteY41" fmla="*/ 100587 h 301041"/>
              <a:gd name="connsiteX42" fmla="*/ 123814 w 323850"/>
              <a:gd name="connsiteY42" fmla="*/ 100644 h 301041"/>
              <a:gd name="connsiteX43" fmla="*/ 281018 w 323850"/>
              <a:gd name="connsiteY43" fmla="*/ 100644 h 301041"/>
              <a:gd name="connsiteX44" fmla="*/ 302845 w 323850"/>
              <a:gd name="connsiteY44" fmla="*/ 100756 h 301041"/>
              <a:gd name="connsiteX45" fmla="*/ 319690 w 323850"/>
              <a:gd name="connsiteY45" fmla="*/ 108407 h 301041"/>
              <a:gd name="connsiteX46" fmla="*/ 323775 w 323850"/>
              <a:gd name="connsiteY46" fmla="*/ 124384 h 301041"/>
              <a:gd name="connsiteX47" fmla="*/ 318850 w 323850"/>
              <a:gd name="connsiteY47" fmla="*/ 146154 h 301041"/>
              <a:gd name="connsiteX48" fmla="*/ 313645 w 323850"/>
              <a:gd name="connsiteY48" fmla="*/ 168882 h 301041"/>
              <a:gd name="connsiteX49" fmla="*/ 306594 w 323850"/>
              <a:gd name="connsiteY49" fmla="*/ 199766 h 301041"/>
              <a:gd name="connsiteX50" fmla="*/ 300382 w 323850"/>
              <a:gd name="connsiteY50" fmla="*/ 226824 h 301041"/>
              <a:gd name="connsiteX51" fmla="*/ 290476 w 323850"/>
              <a:gd name="connsiteY51" fmla="*/ 271717 h 301041"/>
              <a:gd name="connsiteX52" fmla="*/ 284823 w 323850"/>
              <a:gd name="connsiteY52" fmla="*/ 290000 h 301041"/>
              <a:gd name="connsiteX53" fmla="*/ 272120 w 323850"/>
              <a:gd name="connsiteY53" fmla="*/ 300632 h 301041"/>
              <a:gd name="connsiteX54" fmla="*/ 268538 w 323850"/>
              <a:gd name="connsiteY54" fmla="*/ 301082 h 301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23850" h="301041">
                <a:moveTo>
                  <a:pt x="283649" y="84442"/>
                </a:moveTo>
                <a:lnTo>
                  <a:pt x="283649" y="63234"/>
                </a:lnTo>
                <a:cubicBezTo>
                  <a:pt x="283817" y="57664"/>
                  <a:pt x="281802" y="52264"/>
                  <a:pt x="278052" y="48214"/>
                </a:cubicBezTo>
                <a:cubicBezTo>
                  <a:pt x="274247" y="44163"/>
                  <a:pt x="269042" y="41744"/>
                  <a:pt x="263502" y="41575"/>
                </a:cubicBezTo>
                <a:lnTo>
                  <a:pt x="142002" y="41575"/>
                </a:lnTo>
                <a:lnTo>
                  <a:pt x="142002" y="21773"/>
                </a:lnTo>
                <a:cubicBezTo>
                  <a:pt x="142170" y="16204"/>
                  <a:pt x="140155" y="10804"/>
                  <a:pt x="136405" y="6753"/>
                </a:cubicBezTo>
                <a:cubicBezTo>
                  <a:pt x="132600" y="2703"/>
                  <a:pt x="127395" y="284"/>
                  <a:pt x="121855" y="115"/>
                </a:cubicBezTo>
                <a:lnTo>
                  <a:pt x="20278" y="115"/>
                </a:lnTo>
                <a:cubicBezTo>
                  <a:pt x="14738" y="284"/>
                  <a:pt x="9533" y="2703"/>
                  <a:pt x="5728" y="6753"/>
                </a:cubicBezTo>
                <a:cubicBezTo>
                  <a:pt x="1923" y="10796"/>
                  <a:pt x="-95" y="16213"/>
                  <a:pt x="131" y="21773"/>
                </a:cubicBezTo>
                <a:lnTo>
                  <a:pt x="131" y="283305"/>
                </a:lnTo>
                <a:cubicBezTo>
                  <a:pt x="411" y="281843"/>
                  <a:pt x="747" y="280436"/>
                  <a:pt x="1027" y="278973"/>
                </a:cubicBezTo>
                <a:cubicBezTo>
                  <a:pt x="1810" y="275036"/>
                  <a:pt x="2650" y="271041"/>
                  <a:pt x="3433" y="267104"/>
                </a:cubicBezTo>
                <a:cubicBezTo>
                  <a:pt x="4608" y="261196"/>
                  <a:pt x="5840" y="255346"/>
                  <a:pt x="7015" y="249439"/>
                </a:cubicBezTo>
                <a:cubicBezTo>
                  <a:pt x="8470" y="242182"/>
                  <a:pt x="9981" y="234926"/>
                  <a:pt x="11436" y="227725"/>
                </a:cubicBezTo>
                <a:cubicBezTo>
                  <a:pt x="13059" y="219680"/>
                  <a:pt x="14682" y="211692"/>
                  <a:pt x="16305" y="203648"/>
                </a:cubicBezTo>
                <a:cubicBezTo>
                  <a:pt x="17984" y="195434"/>
                  <a:pt x="19663" y="187165"/>
                  <a:pt x="21342" y="178952"/>
                </a:cubicBezTo>
                <a:cubicBezTo>
                  <a:pt x="22965" y="171075"/>
                  <a:pt x="24532" y="163200"/>
                  <a:pt x="26155" y="155324"/>
                </a:cubicBezTo>
                <a:cubicBezTo>
                  <a:pt x="27666" y="147842"/>
                  <a:pt x="29233" y="140304"/>
                  <a:pt x="30744" y="132822"/>
                </a:cubicBezTo>
                <a:cubicBezTo>
                  <a:pt x="32143" y="125678"/>
                  <a:pt x="33430" y="118533"/>
                  <a:pt x="34717" y="111332"/>
                </a:cubicBezTo>
                <a:cubicBezTo>
                  <a:pt x="35837" y="105144"/>
                  <a:pt x="37068" y="98506"/>
                  <a:pt x="40706" y="93218"/>
                </a:cubicBezTo>
                <a:cubicBezTo>
                  <a:pt x="44343" y="87874"/>
                  <a:pt x="50611" y="85230"/>
                  <a:pt x="56879" y="84555"/>
                </a:cubicBezTo>
                <a:cubicBezTo>
                  <a:pt x="63483" y="83823"/>
                  <a:pt x="70143" y="84217"/>
                  <a:pt x="76747" y="84330"/>
                </a:cubicBezTo>
                <a:cubicBezTo>
                  <a:pt x="92025" y="84555"/>
                  <a:pt x="107304" y="84442"/>
                  <a:pt x="122582" y="84442"/>
                </a:cubicBezTo>
                <a:lnTo>
                  <a:pt x="283592" y="84442"/>
                </a:lnTo>
                <a:lnTo>
                  <a:pt x="283649" y="84442"/>
                </a:lnTo>
                <a:moveTo>
                  <a:pt x="268538" y="301082"/>
                </a:moveTo>
                <a:cubicBezTo>
                  <a:pt x="265908" y="301251"/>
                  <a:pt x="263166" y="301082"/>
                  <a:pt x="260703" y="301082"/>
                </a:cubicBezTo>
                <a:cubicBezTo>
                  <a:pt x="256897" y="301082"/>
                  <a:pt x="253036" y="300969"/>
                  <a:pt x="249230" y="301026"/>
                </a:cubicBezTo>
                <a:cubicBezTo>
                  <a:pt x="245984" y="301026"/>
                  <a:pt x="242794" y="301082"/>
                  <a:pt x="239548" y="301082"/>
                </a:cubicBezTo>
                <a:lnTo>
                  <a:pt x="16417" y="301082"/>
                </a:lnTo>
                <a:cubicBezTo>
                  <a:pt x="16697" y="299732"/>
                  <a:pt x="16920" y="298438"/>
                  <a:pt x="17200" y="297088"/>
                </a:cubicBezTo>
                <a:cubicBezTo>
                  <a:pt x="17928" y="293431"/>
                  <a:pt x="18599" y="289775"/>
                  <a:pt x="19327" y="286118"/>
                </a:cubicBezTo>
                <a:cubicBezTo>
                  <a:pt x="20390" y="280661"/>
                  <a:pt x="21454" y="275148"/>
                  <a:pt x="22461" y="269692"/>
                </a:cubicBezTo>
                <a:cubicBezTo>
                  <a:pt x="23748" y="262884"/>
                  <a:pt x="25091" y="256134"/>
                  <a:pt x="26379" y="249327"/>
                </a:cubicBezTo>
                <a:cubicBezTo>
                  <a:pt x="27834" y="241733"/>
                  <a:pt x="29289" y="234138"/>
                  <a:pt x="30744" y="226487"/>
                </a:cubicBezTo>
                <a:cubicBezTo>
                  <a:pt x="32255" y="218555"/>
                  <a:pt x="33766" y="210623"/>
                  <a:pt x="35333" y="202748"/>
                </a:cubicBezTo>
                <a:cubicBezTo>
                  <a:pt x="36844" y="195040"/>
                  <a:pt x="38299" y="187277"/>
                  <a:pt x="39810" y="179570"/>
                </a:cubicBezTo>
                <a:cubicBezTo>
                  <a:pt x="42720" y="164494"/>
                  <a:pt x="45519" y="149361"/>
                  <a:pt x="48261" y="134228"/>
                </a:cubicBezTo>
                <a:cubicBezTo>
                  <a:pt x="49884" y="125452"/>
                  <a:pt x="50164" y="115158"/>
                  <a:pt x="56096" y="107957"/>
                </a:cubicBezTo>
                <a:cubicBezTo>
                  <a:pt x="62868" y="99687"/>
                  <a:pt x="74900" y="100137"/>
                  <a:pt x="84582" y="100587"/>
                </a:cubicBezTo>
                <a:cubicBezTo>
                  <a:pt x="97622" y="101150"/>
                  <a:pt x="110773" y="100644"/>
                  <a:pt x="123814" y="100644"/>
                </a:cubicBezTo>
                <a:lnTo>
                  <a:pt x="281018" y="100644"/>
                </a:lnTo>
                <a:cubicBezTo>
                  <a:pt x="288237" y="100644"/>
                  <a:pt x="295625" y="100194"/>
                  <a:pt x="302845" y="100756"/>
                </a:cubicBezTo>
                <a:cubicBezTo>
                  <a:pt x="309056" y="101263"/>
                  <a:pt x="315549" y="103513"/>
                  <a:pt x="319690" y="108407"/>
                </a:cubicBezTo>
                <a:cubicBezTo>
                  <a:pt x="323383" y="112851"/>
                  <a:pt x="324447" y="118758"/>
                  <a:pt x="323775" y="124384"/>
                </a:cubicBezTo>
                <a:cubicBezTo>
                  <a:pt x="322879" y="131697"/>
                  <a:pt x="320529" y="139010"/>
                  <a:pt x="318850" y="146154"/>
                </a:cubicBezTo>
                <a:cubicBezTo>
                  <a:pt x="317059" y="153692"/>
                  <a:pt x="315325" y="161287"/>
                  <a:pt x="313645" y="168882"/>
                </a:cubicBezTo>
                <a:cubicBezTo>
                  <a:pt x="311351" y="179176"/>
                  <a:pt x="308944" y="189472"/>
                  <a:pt x="306594" y="199766"/>
                </a:cubicBezTo>
                <a:cubicBezTo>
                  <a:pt x="304523" y="208767"/>
                  <a:pt x="302453" y="217824"/>
                  <a:pt x="300382" y="226824"/>
                </a:cubicBezTo>
                <a:cubicBezTo>
                  <a:pt x="296968" y="241788"/>
                  <a:pt x="293722" y="256753"/>
                  <a:pt x="290476" y="271717"/>
                </a:cubicBezTo>
                <a:cubicBezTo>
                  <a:pt x="289133" y="277905"/>
                  <a:pt x="287678" y="284319"/>
                  <a:pt x="284823" y="290000"/>
                </a:cubicBezTo>
                <a:cubicBezTo>
                  <a:pt x="282305" y="295007"/>
                  <a:pt x="277604" y="299226"/>
                  <a:pt x="272120" y="300632"/>
                </a:cubicBezTo>
                <a:cubicBezTo>
                  <a:pt x="270888" y="300857"/>
                  <a:pt x="269713" y="301026"/>
                  <a:pt x="268538" y="301082"/>
                </a:cubicBezTo>
              </a:path>
            </a:pathLst>
          </a:custGeom>
          <a:solidFill>
            <a:schemeClr val="accent1"/>
          </a:solidFill>
          <a:ln w="11584" cap="flat">
            <a:noFill/>
            <a:prstDash val="solid"/>
            <a:miter/>
          </a:ln>
        </p:spPr>
        <p:txBody>
          <a:bodyPr rtlCol="0" anchor="ctr"/>
          <a:p>
            <a:endParaRPr lang="zh-CN" altLang="en-US"/>
          </a:p>
        </p:txBody>
      </p:sp>
      <p:sp>
        <p:nvSpPr>
          <p:cNvPr id="31" name="任意多边形: 形状 15"/>
          <p:cNvSpPr/>
          <p:nvPr>
            <p:custDataLst>
              <p:tags r:id="rId26"/>
            </p:custDataLst>
          </p:nvPr>
        </p:nvSpPr>
        <p:spPr>
          <a:xfrm>
            <a:off x="7860983" y="4899343"/>
            <a:ext cx="323849" cy="312379"/>
          </a:xfrm>
          <a:custGeom>
            <a:avLst/>
            <a:gdLst>
              <a:gd name="connsiteX0" fmla="*/ 244986 w 323849"/>
              <a:gd name="connsiteY0" fmla="*/ 244532 h 312379"/>
              <a:gd name="connsiteX1" fmla="*/ 176324 w 323849"/>
              <a:gd name="connsiteY1" fmla="*/ 192914 h 312379"/>
              <a:gd name="connsiteX2" fmla="*/ 172257 w 323849"/>
              <a:gd name="connsiteY2" fmla="*/ 182073 h 312379"/>
              <a:gd name="connsiteX3" fmla="*/ 172257 w 323849"/>
              <a:gd name="connsiteY3" fmla="*/ 181911 h 312379"/>
              <a:gd name="connsiteX4" fmla="*/ 172744 w 323849"/>
              <a:gd name="connsiteY4" fmla="*/ 180941 h 312379"/>
              <a:gd name="connsiteX5" fmla="*/ 198452 w 323849"/>
              <a:gd name="connsiteY5" fmla="*/ 111847 h 312379"/>
              <a:gd name="connsiteX6" fmla="*/ 171605 w 323849"/>
              <a:gd name="connsiteY6" fmla="*/ 38060 h 312379"/>
              <a:gd name="connsiteX7" fmla="*/ 170141 w 323849"/>
              <a:gd name="connsiteY7" fmla="*/ 28837 h 312379"/>
              <a:gd name="connsiteX8" fmla="*/ 214723 w 323849"/>
              <a:gd name="connsiteY8" fmla="*/ 196 h 312379"/>
              <a:gd name="connsiteX9" fmla="*/ 273297 w 323849"/>
              <a:gd name="connsiteY9" fmla="*/ 50358 h 312379"/>
              <a:gd name="connsiteX10" fmla="*/ 253772 w 323849"/>
              <a:gd name="connsiteY10" fmla="*/ 124792 h 312379"/>
              <a:gd name="connsiteX11" fmla="*/ 247264 w 323849"/>
              <a:gd name="connsiteY11" fmla="*/ 132882 h 312379"/>
              <a:gd name="connsiteX12" fmla="*/ 246612 w 323849"/>
              <a:gd name="connsiteY12" fmla="*/ 145342 h 312379"/>
              <a:gd name="connsiteX13" fmla="*/ 249054 w 323849"/>
              <a:gd name="connsiteY13" fmla="*/ 149387 h 312379"/>
              <a:gd name="connsiteX14" fmla="*/ 268579 w 323849"/>
              <a:gd name="connsiteY14" fmla="*/ 158934 h 312379"/>
              <a:gd name="connsiteX15" fmla="*/ 289730 w 323849"/>
              <a:gd name="connsiteY15" fmla="*/ 168643 h 312379"/>
              <a:gd name="connsiteX16" fmla="*/ 322271 w 323849"/>
              <a:gd name="connsiteY16" fmla="*/ 197769 h 312379"/>
              <a:gd name="connsiteX17" fmla="*/ 319017 w 323849"/>
              <a:gd name="connsiteY17" fmla="*/ 228513 h 312379"/>
              <a:gd name="connsiteX18" fmla="*/ 252958 w 323849"/>
              <a:gd name="connsiteY18" fmla="*/ 248901 h 312379"/>
              <a:gd name="connsiteX19" fmla="*/ 244986 w 323849"/>
              <a:gd name="connsiteY19" fmla="*/ 244532 h 312379"/>
              <a:gd name="connsiteX20" fmla="*/ 114 w 323849"/>
              <a:gd name="connsiteY20" fmla="*/ 276895 h 312379"/>
              <a:gd name="connsiteX21" fmla="*/ 114 w 323849"/>
              <a:gd name="connsiteY21" fmla="*/ 265568 h 312379"/>
              <a:gd name="connsiteX22" fmla="*/ 3368 w 323849"/>
              <a:gd name="connsiteY22" fmla="*/ 255860 h 312379"/>
              <a:gd name="connsiteX23" fmla="*/ 33794 w 323849"/>
              <a:gd name="connsiteY23" fmla="*/ 227057 h 312379"/>
              <a:gd name="connsiteX24" fmla="*/ 34770 w 323849"/>
              <a:gd name="connsiteY24" fmla="*/ 226409 h 312379"/>
              <a:gd name="connsiteX25" fmla="*/ 65196 w 323849"/>
              <a:gd name="connsiteY25" fmla="*/ 212170 h 312379"/>
              <a:gd name="connsiteX26" fmla="*/ 74959 w 323849"/>
              <a:gd name="connsiteY26" fmla="*/ 208125 h 312379"/>
              <a:gd name="connsiteX27" fmla="*/ 77725 w 323849"/>
              <a:gd name="connsiteY27" fmla="*/ 206021 h 312379"/>
              <a:gd name="connsiteX28" fmla="*/ 82931 w 323849"/>
              <a:gd name="connsiteY28" fmla="*/ 179807 h 312379"/>
              <a:gd name="connsiteX29" fmla="*/ 76586 w 323849"/>
              <a:gd name="connsiteY29" fmla="*/ 171879 h 312379"/>
              <a:gd name="connsiteX30" fmla="*/ 76260 w 323849"/>
              <a:gd name="connsiteY30" fmla="*/ 171556 h 312379"/>
              <a:gd name="connsiteX31" fmla="*/ 52017 w 323849"/>
              <a:gd name="connsiteY31" fmla="*/ 95665 h 312379"/>
              <a:gd name="connsiteX32" fmla="*/ 112218 w 323849"/>
              <a:gd name="connsiteY32" fmla="*/ 40649 h 312379"/>
              <a:gd name="connsiteX33" fmla="*/ 174047 w 323849"/>
              <a:gd name="connsiteY33" fmla="*/ 95342 h 312379"/>
              <a:gd name="connsiteX34" fmla="*/ 174209 w 323849"/>
              <a:gd name="connsiteY34" fmla="*/ 96151 h 312379"/>
              <a:gd name="connsiteX35" fmla="*/ 166074 w 323849"/>
              <a:gd name="connsiteY35" fmla="*/ 144371 h 312379"/>
              <a:gd name="connsiteX36" fmla="*/ 150129 w 323849"/>
              <a:gd name="connsiteY36" fmla="*/ 171394 h 312379"/>
              <a:gd name="connsiteX37" fmla="*/ 149478 w 323849"/>
              <a:gd name="connsiteY37" fmla="*/ 172365 h 312379"/>
              <a:gd name="connsiteX38" fmla="*/ 143620 w 323849"/>
              <a:gd name="connsiteY38" fmla="*/ 179160 h 312379"/>
              <a:gd name="connsiteX39" fmla="*/ 142970 w 323849"/>
              <a:gd name="connsiteY39" fmla="*/ 180779 h 312379"/>
              <a:gd name="connsiteX40" fmla="*/ 146549 w 323849"/>
              <a:gd name="connsiteY40" fmla="*/ 207477 h 312379"/>
              <a:gd name="connsiteX41" fmla="*/ 159240 w 323849"/>
              <a:gd name="connsiteY41" fmla="*/ 212170 h 312379"/>
              <a:gd name="connsiteX42" fmla="*/ 160053 w 323849"/>
              <a:gd name="connsiteY42" fmla="*/ 212493 h 312379"/>
              <a:gd name="connsiteX43" fmla="*/ 213095 w 323849"/>
              <a:gd name="connsiteY43" fmla="*/ 242915 h 312379"/>
              <a:gd name="connsiteX44" fmla="*/ 213584 w 323849"/>
              <a:gd name="connsiteY44" fmla="*/ 243238 h 312379"/>
              <a:gd name="connsiteX45" fmla="*/ 225624 w 323849"/>
              <a:gd name="connsiteY45" fmla="*/ 260876 h 312379"/>
              <a:gd name="connsiteX46" fmla="*/ 226275 w 323849"/>
              <a:gd name="connsiteY46" fmla="*/ 266377 h 312379"/>
              <a:gd name="connsiteX47" fmla="*/ 226275 w 323849"/>
              <a:gd name="connsiteY47" fmla="*/ 278999 h 312379"/>
              <a:gd name="connsiteX48" fmla="*/ 225949 w 323849"/>
              <a:gd name="connsiteY48" fmla="*/ 281264 h 312379"/>
              <a:gd name="connsiteX49" fmla="*/ 177463 w 323849"/>
              <a:gd name="connsiteY49" fmla="*/ 307640 h 312379"/>
              <a:gd name="connsiteX50" fmla="*/ 53807 w 323849"/>
              <a:gd name="connsiteY50" fmla="*/ 307640 h 312379"/>
              <a:gd name="connsiteX51" fmla="*/ 6622 w 323849"/>
              <a:gd name="connsiteY51" fmla="*/ 288222 h 312379"/>
              <a:gd name="connsiteX52" fmla="*/ 114 w 323849"/>
              <a:gd name="connsiteY52" fmla="*/ 276895 h 31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23849" h="312379">
                <a:moveTo>
                  <a:pt x="244986" y="244532"/>
                </a:moveTo>
                <a:cubicBezTo>
                  <a:pt x="230993" y="218158"/>
                  <a:pt x="205286" y="204404"/>
                  <a:pt x="176324" y="192914"/>
                </a:cubicBezTo>
                <a:cubicBezTo>
                  <a:pt x="171930" y="191135"/>
                  <a:pt x="170141" y="186119"/>
                  <a:pt x="172257" y="182073"/>
                </a:cubicBezTo>
                <a:lnTo>
                  <a:pt x="172257" y="181911"/>
                </a:lnTo>
                <a:lnTo>
                  <a:pt x="172744" y="180941"/>
                </a:lnTo>
                <a:cubicBezTo>
                  <a:pt x="185599" y="163141"/>
                  <a:pt x="196824" y="140649"/>
                  <a:pt x="198452" y="111847"/>
                </a:cubicBezTo>
                <a:cubicBezTo>
                  <a:pt x="201543" y="78837"/>
                  <a:pt x="189015" y="55536"/>
                  <a:pt x="171605" y="38060"/>
                </a:cubicBezTo>
                <a:cubicBezTo>
                  <a:pt x="169165" y="35633"/>
                  <a:pt x="168514" y="31911"/>
                  <a:pt x="170141" y="28837"/>
                </a:cubicBezTo>
                <a:cubicBezTo>
                  <a:pt x="178439" y="13626"/>
                  <a:pt x="191293" y="1652"/>
                  <a:pt x="214723" y="196"/>
                </a:cubicBezTo>
                <a:cubicBezTo>
                  <a:pt x="250518" y="-1422"/>
                  <a:pt x="270043" y="21232"/>
                  <a:pt x="273297" y="50358"/>
                </a:cubicBezTo>
                <a:cubicBezTo>
                  <a:pt x="278178" y="82720"/>
                  <a:pt x="266789" y="108610"/>
                  <a:pt x="253772" y="124792"/>
                </a:cubicBezTo>
                <a:cubicBezTo>
                  <a:pt x="252145" y="128028"/>
                  <a:pt x="248891" y="129646"/>
                  <a:pt x="247264" y="132882"/>
                </a:cubicBezTo>
                <a:cubicBezTo>
                  <a:pt x="245962" y="135471"/>
                  <a:pt x="245636" y="141458"/>
                  <a:pt x="246612" y="145342"/>
                </a:cubicBezTo>
                <a:cubicBezTo>
                  <a:pt x="246939" y="146961"/>
                  <a:pt x="247751" y="148255"/>
                  <a:pt x="249054" y="149387"/>
                </a:cubicBezTo>
                <a:cubicBezTo>
                  <a:pt x="253609" y="153271"/>
                  <a:pt x="262883" y="156021"/>
                  <a:pt x="268579" y="158934"/>
                </a:cubicBezTo>
                <a:cubicBezTo>
                  <a:pt x="276713" y="162171"/>
                  <a:pt x="283222" y="165406"/>
                  <a:pt x="289730" y="168643"/>
                </a:cubicBezTo>
                <a:cubicBezTo>
                  <a:pt x="302746" y="175116"/>
                  <a:pt x="317389" y="184824"/>
                  <a:pt x="322271" y="197769"/>
                </a:cubicBezTo>
                <a:cubicBezTo>
                  <a:pt x="325525" y="205860"/>
                  <a:pt x="323898" y="222041"/>
                  <a:pt x="319017" y="228513"/>
                </a:cubicBezTo>
                <a:cubicBezTo>
                  <a:pt x="308441" y="243562"/>
                  <a:pt x="278014" y="245989"/>
                  <a:pt x="252958" y="248901"/>
                </a:cubicBezTo>
                <a:cubicBezTo>
                  <a:pt x="249704" y="249063"/>
                  <a:pt x="246612" y="247445"/>
                  <a:pt x="244986" y="244532"/>
                </a:cubicBezTo>
                <a:moveTo>
                  <a:pt x="114" y="276895"/>
                </a:moveTo>
                <a:lnTo>
                  <a:pt x="114" y="265568"/>
                </a:lnTo>
                <a:cubicBezTo>
                  <a:pt x="114" y="262332"/>
                  <a:pt x="1741" y="259096"/>
                  <a:pt x="3368" y="255860"/>
                </a:cubicBezTo>
                <a:cubicBezTo>
                  <a:pt x="9714" y="243076"/>
                  <a:pt x="22567" y="234986"/>
                  <a:pt x="33794" y="227057"/>
                </a:cubicBezTo>
                <a:cubicBezTo>
                  <a:pt x="34119" y="226896"/>
                  <a:pt x="34445" y="226572"/>
                  <a:pt x="34770" y="226409"/>
                </a:cubicBezTo>
                <a:cubicBezTo>
                  <a:pt x="44370" y="221718"/>
                  <a:pt x="53970" y="216862"/>
                  <a:pt x="65196" y="212170"/>
                </a:cubicBezTo>
                <a:cubicBezTo>
                  <a:pt x="67962" y="210876"/>
                  <a:pt x="71867" y="209420"/>
                  <a:pt x="74959" y="208125"/>
                </a:cubicBezTo>
                <a:cubicBezTo>
                  <a:pt x="76097" y="207639"/>
                  <a:pt x="77074" y="206992"/>
                  <a:pt x="77725" y="206021"/>
                </a:cubicBezTo>
                <a:cubicBezTo>
                  <a:pt x="82443" y="200358"/>
                  <a:pt x="87487" y="188707"/>
                  <a:pt x="82931" y="179807"/>
                </a:cubicBezTo>
                <a:cubicBezTo>
                  <a:pt x="81304" y="176572"/>
                  <a:pt x="79677" y="174953"/>
                  <a:pt x="76586" y="171879"/>
                </a:cubicBezTo>
                <a:lnTo>
                  <a:pt x="76260" y="171556"/>
                </a:lnTo>
                <a:cubicBezTo>
                  <a:pt x="61617" y="155374"/>
                  <a:pt x="48763" y="127866"/>
                  <a:pt x="52017" y="95665"/>
                </a:cubicBezTo>
                <a:cubicBezTo>
                  <a:pt x="55271" y="63303"/>
                  <a:pt x="76423" y="40649"/>
                  <a:pt x="112218" y="40649"/>
                </a:cubicBezTo>
                <a:cubicBezTo>
                  <a:pt x="147850" y="40649"/>
                  <a:pt x="169003" y="63141"/>
                  <a:pt x="174047" y="95342"/>
                </a:cubicBezTo>
                <a:cubicBezTo>
                  <a:pt x="174047" y="95665"/>
                  <a:pt x="174047" y="95827"/>
                  <a:pt x="174209" y="96151"/>
                </a:cubicBezTo>
                <a:cubicBezTo>
                  <a:pt x="175673" y="115407"/>
                  <a:pt x="170955" y="133044"/>
                  <a:pt x="166074" y="144371"/>
                </a:cubicBezTo>
                <a:cubicBezTo>
                  <a:pt x="161355" y="155536"/>
                  <a:pt x="156474" y="163465"/>
                  <a:pt x="150129" y="171394"/>
                </a:cubicBezTo>
                <a:cubicBezTo>
                  <a:pt x="149803" y="171717"/>
                  <a:pt x="149640" y="172041"/>
                  <a:pt x="149478" y="172365"/>
                </a:cubicBezTo>
                <a:cubicBezTo>
                  <a:pt x="147850" y="174953"/>
                  <a:pt x="145247" y="176572"/>
                  <a:pt x="143620" y="179160"/>
                </a:cubicBezTo>
                <a:cubicBezTo>
                  <a:pt x="143295" y="179647"/>
                  <a:pt x="143132" y="180132"/>
                  <a:pt x="142970" y="180779"/>
                </a:cubicBezTo>
                <a:cubicBezTo>
                  <a:pt x="140203" y="190326"/>
                  <a:pt x="143295" y="202785"/>
                  <a:pt x="146549" y="207477"/>
                </a:cubicBezTo>
                <a:cubicBezTo>
                  <a:pt x="148176" y="210552"/>
                  <a:pt x="154359" y="210714"/>
                  <a:pt x="159240" y="212170"/>
                </a:cubicBezTo>
                <a:cubicBezTo>
                  <a:pt x="159566" y="212333"/>
                  <a:pt x="159728" y="212333"/>
                  <a:pt x="160053" y="212493"/>
                </a:cubicBezTo>
                <a:cubicBezTo>
                  <a:pt x="179416" y="220584"/>
                  <a:pt x="198615" y="230131"/>
                  <a:pt x="213095" y="242915"/>
                </a:cubicBezTo>
                <a:cubicBezTo>
                  <a:pt x="213258" y="243076"/>
                  <a:pt x="213420" y="243238"/>
                  <a:pt x="213584" y="243238"/>
                </a:cubicBezTo>
                <a:cubicBezTo>
                  <a:pt x="217814" y="247445"/>
                  <a:pt x="223346" y="253109"/>
                  <a:pt x="225624" y="260876"/>
                </a:cubicBezTo>
                <a:cubicBezTo>
                  <a:pt x="226112" y="262655"/>
                  <a:pt x="226275" y="264598"/>
                  <a:pt x="226275" y="266377"/>
                </a:cubicBezTo>
                <a:lnTo>
                  <a:pt x="226275" y="278999"/>
                </a:lnTo>
                <a:cubicBezTo>
                  <a:pt x="226275" y="279808"/>
                  <a:pt x="226112" y="280617"/>
                  <a:pt x="225949" y="281264"/>
                </a:cubicBezTo>
                <a:cubicBezTo>
                  <a:pt x="220417" y="298093"/>
                  <a:pt x="198127" y="302947"/>
                  <a:pt x="177463" y="307640"/>
                </a:cubicBezTo>
                <a:cubicBezTo>
                  <a:pt x="141667" y="314112"/>
                  <a:pt x="91229" y="314112"/>
                  <a:pt x="53807" y="307640"/>
                </a:cubicBezTo>
                <a:cubicBezTo>
                  <a:pt x="35909" y="304403"/>
                  <a:pt x="16385" y="299549"/>
                  <a:pt x="6622" y="288222"/>
                </a:cubicBezTo>
                <a:cubicBezTo>
                  <a:pt x="3368" y="286605"/>
                  <a:pt x="1741" y="283368"/>
                  <a:pt x="114" y="276895"/>
                </a:cubicBezTo>
              </a:path>
            </a:pathLst>
          </a:custGeom>
          <a:solidFill>
            <a:schemeClr val="accent4"/>
          </a:solidFill>
          <a:ln w="11576" cap="flat">
            <a:noFill/>
            <a:prstDash val="solid"/>
            <a:miter/>
          </a:ln>
        </p:spPr>
        <p:txBody>
          <a:bodyPr rtlCol="0" anchor="ctr"/>
          <a:p>
            <a:endParaRPr lang="zh-CN" altLang="en-US"/>
          </a:p>
        </p:txBody>
      </p:sp>
      <p:sp>
        <p:nvSpPr>
          <p:cNvPr id="32" name="任意多边形: 形状 16"/>
          <p:cNvSpPr/>
          <p:nvPr>
            <p:custDataLst>
              <p:tags r:id="rId27"/>
            </p:custDataLst>
          </p:nvPr>
        </p:nvSpPr>
        <p:spPr>
          <a:xfrm>
            <a:off x="3713163" y="4902518"/>
            <a:ext cx="323999" cy="323999"/>
          </a:xfrm>
          <a:custGeom>
            <a:avLst/>
            <a:gdLst>
              <a:gd name="connsiteX0" fmla="*/ 36125 w 323999"/>
              <a:gd name="connsiteY0" fmla="*/ 115 h 323999"/>
              <a:gd name="connsiteX1" fmla="*/ 288105 w 323999"/>
              <a:gd name="connsiteY1" fmla="*/ 115 h 323999"/>
              <a:gd name="connsiteX2" fmla="*/ 324115 w 323999"/>
              <a:gd name="connsiteY2" fmla="*/ 36125 h 323999"/>
              <a:gd name="connsiteX3" fmla="*/ 324115 w 323999"/>
              <a:gd name="connsiteY3" fmla="*/ 216107 h 323999"/>
              <a:gd name="connsiteX4" fmla="*/ 288105 w 323999"/>
              <a:gd name="connsiteY4" fmla="*/ 252117 h 323999"/>
              <a:gd name="connsiteX5" fmla="*/ 36125 w 323999"/>
              <a:gd name="connsiteY5" fmla="*/ 252117 h 323999"/>
              <a:gd name="connsiteX6" fmla="*/ 115 w 323999"/>
              <a:gd name="connsiteY6" fmla="*/ 216107 h 323999"/>
              <a:gd name="connsiteX7" fmla="*/ 115 w 323999"/>
              <a:gd name="connsiteY7" fmla="*/ 36125 h 323999"/>
              <a:gd name="connsiteX8" fmla="*/ 36125 w 323999"/>
              <a:gd name="connsiteY8" fmla="*/ 115 h 323999"/>
              <a:gd name="connsiteX9" fmla="*/ 18120 w 323999"/>
              <a:gd name="connsiteY9" fmla="*/ 288105 h 323999"/>
              <a:gd name="connsiteX10" fmla="*/ 306109 w 323999"/>
              <a:gd name="connsiteY10" fmla="*/ 288105 h 323999"/>
              <a:gd name="connsiteX11" fmla="*/ 324115 w 323999"/>
              <a:gd name="connsiteY11" fmla="*/ 306109 h 323999"/>
              <a:gd name="connsiteX12" fmla="*/ 306109 w 323999"/>
              <a:gd name="connsiteY12" fmla="*/ 324115 h 323999"/>
              <a:gd name="connsiteX13" fmla="*/ 18120 w 323999"/>
              <a:gd name="connsiteY13" fmla="*/ 324115 h 323999"/>
              <a:gd name="connsiteX14" fmla="*/ 115 w 323999"/>
              <a:gd name="connsiteY14" fmla="*/ 306109 h 323999"/>
              <a:gd name="connsiteX15" fmla="*/ 18120 w 323999"/>
              <a:gd name="connsiteY15" fmla="*/ 288105 h 323999"/>
              <a:gd name="connsiteX16" fmla="*/ 162115 w 323999"/>
              <a:gd name="connsiteY16" fmla="*/ 126105 h 323999"/>
              <a:gd name="connsiteX17" fmla="*/ 144109 w 323999"/>
              <a:gd name="connsiteY17" fmla="*/ 144109 h 323999"/>
              <a:gd name="connsiteX18" fmla="*/ 144109 w 323999"/>
              <a:gd name="connsiteY18" fmla="*/ 162115 h 323999"/>
              <a:gd name="connsiteX19" fmla="*/ 162115 w 323999"/>
              <a:gd name="connsiteY19" fmla="*/ 180121 h 323999"/>
              <a:gd name="connsiteX20" fmla="*/ 180121 w 323999"/>
              <a:gd name="connsiteY20" fmla="*/ 162115 h 323999"/>
              <a:gd name="connsiteX21" fmla="*/ 180121 w 323999"/>
              <a:gd name="connsiteY21" fmla="*/ 144109 h 323999"/>
              <a:gd name="connsiteX22" fmla="*/ 162115 w 323999"/>
              <a:gd name="connsiteY22" fmla="*/ 126105 h 323999"/>
              <a:gd name="connsiteX23" fmla="*/ 234113 w 323999"/>
              <a:gd name="connsiteY23" fmla="*/ 108123 h 323999"/>
              <a:gd name="connsiteX24" fmla="*/ 216107 w 323999"/>
              <a:gd name="connsiteY24" fmla="*/ 126105 h 323999"/>
              <a:gd name="connsiteX25" fmla="*/ 216107 w 323999"/>
              <a:gd name="connsiteY25" fmla="*/ 162115 h 323999"/>
              <a:gd name="connsiteX26" fmla="*/ 234113 w 323999"/>
              <a:gd name="connsiteY26" fmla="*/ 180118 h 323999"/>
              <a:gd name="connsiteX27" fmla="*/ 252117 w 323999"/>
              <a:gd name="connsiteY27" fmla="*/ 162115 h 323999"/>
              <a:gd name="connsiteX28" fmla="*/ 252117 w 323999"/>
              <a:gd name="connsiteY28" fmla="*/ 126105 h 323999"/>
              <a:gd name="connsiteX29" fmla="*/ 234113 w 323999"/>
              <a:gd name="connsiteY29" fmla="*/ 108123 h 323999"/>
              <a:gd name="connsiteX30" fmla="*/ 90141 w 323999"/>
              <a:gd name="connsiteY30" fmla="*/ 72089 h 323999"/>
              <a:gd name="connsiteX31" fmla="*/ 90094 w 323999"/>
              <a:gd name="connsiteY31" fmla="*/ 72112 h 323999"/>
              <a:gd name="connsiteX32" fmla="*/ 72089 w 323999"/>
              <a:gd name="connsiteY32" fmla="*/ 90118 h 323999"/>
              <a:gd name="connsiteX33" fmla="*/ 72089 w 323999"/>
              <a:gd name="connsiteY33" fmla="*/ 162115 h 323999"/>
              <a:gd name="connsiteX34" fmla="*/ 90118 w 323999"/>
              <a:gd name="connsiteY34" fmla="*/ 180143 h 323999"/>
              <a:gd name="connsiteX35" fmla="*/ 108146 w 323999"/>
              <a:gd name="connsiteY35" fmla="*/ 162115 h 323999"/>
              <a:gd name="connsiteX36" fmla="*/ 108146 w 323999"/>
              <a:gd name="connsiteY36" fmla="*/ 90094 h 323999"/>
              <a:gd name="connsiteX37" fmla="*/ 90141 w 323999"/>
              <a:gd name="connsiteY37" fmla="*/ 72089 h 323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23999" h="323999">
                <a:moveTo>
                  <a:pt x="36125" y="115"/>
                </a:moveTo>
                <a:lnTo>
                  <a:pt x="288105" y="115"/>
                </a:lnTo>
                <a:cubicBezTo>
                  <a:pt x="308007" y="115"/>
                  <a:pt x="324115" y="16222"/>
                  <a:pt x="324115" y="36125"/>
                </a:cubicBezTo>
                <a:lnTo>
                  <a:pt x="324115" y="216107"/>
                </a:lnTo>
                <a:cubicBezTo>
                  <a:pt x="324115" y="236011"/>
                  <a:pt x="308007" y="252117"/>
                  <a:pt x="288105" y="252117"/>
                </a:cubicBezTo>
                <a:lnTo>
                  <a:pt x="36125" y="252117"/>
                </a:lnTo>
                <a:cubicBezTo>
                  <a:pt x="16222" y="252117"/>
                  <a:pt x="115" y="235987"/>
                  <a:pt x="115" y="216107"/>
                </a:cubicBezTo>
                <a:lnTo>
                  <a:pt x="115" y="36125"/>
                </a:lnTo>
                <a:cubicBezTo>
                  <a:pt x="115" y="16222"/>
                  <a:pt x="16222" y="115"/>
                  <a:pt x="36125" y="115"/>
                </a:cubicBezTo>
                <a:moveTo>
                  <a:pt x="18120" y="288105"/>
                </a:moveTo>
                <a:lnTo>
                  <a:pt x="306109" y="288105"/>
                </a:lnTo>
                <a:cubicBezTo>
                  <a:pt x="316054" y="288105"/>
                  <a:pt x="324115" y="296166"/>
                  <a:pt x="324115" y="306109"/>
                </a:cubicBezTo>
                <a:cubicBezTo>
                  <a:pt x="324115" y="316054"/>
                  <a:pt x="316054" y="324115"/>
                  <a:pt x="306109" y="324115"/>
                </a:cubicBezTo>
                <a:lnTo>
                  <a:pt x="18120" y="324115"/>
                </a:lnTo>
                <a:cubicBezTo>
                  <a:pt x="8176" y="324115"/>
                  <a:pt x="115" y="316054"/>
                  <a:pt x="115" y="306109"/>
                </a:cubicBezTo>
                <a:cubicBezTo>
                  <a:pt x="115" y="296166"/>
                  <a:pt x="8176" y="288105"/>
                  <a:pt x="18120" y="288105"/>
                </a:cubicBezTo>
                <a:moveTo>
                  <a:pt x="162115" y="126105"/>
                </a:moveTo>
                <a:cubicBezTo>
                  <a:pt x="152163" y="126105"/>
                  <a:pt x="144109" y="134159"/>
                  <a:pt x="144109" y="144109"/>
                </a:cubicBezTo>
                <a:lnTo>
                  <a:pt x="144109" y="162115"/>
                </a:lnTo>
                <a:cubicBezTo>
                  <a:pt x="144109" y="172059"/>
                  <a:pt x="152171" y="180121"/>
                  <a:pt x="162115" y="180121"/>
                </a:cubicBezTo>
                <a:cubicBezTo>
                  <a:pt x="172059" y="180121"/>
                  <a:pt x="180121" y="172059"/>
                  <a:pt x="180121" y="162115"/>
                </a:cubicBezTo>
                <a:lnTo>
                  <a:pt x="180121" y="144109"/>
                </a:lnTo>
                <a:cubicBezTo>
                  <a:pt x="180121" y="134181"/>
                  <a:pt x="172067" y="126105"/>
                  <a:pt x="162115" y="126105"/>
                </a:cubicBezTo>
                <a:moveTo>
                  <a:pt x="234113" y="108123"/>
                </a:moveTo>
                <a:cubicBezTo>
                  <a:pt x="224185" y="108123"/>
                  <a:pt x="216107" y="116153"/>
                  <a:pt x="216107" y="126105"/>
                </a:cubicBezTo>
                <a:lnTo>
                  <a:pt x="216107" y="162115"/>
                </a:lnTo>
                <a:cubicBezTo>
                  <a:pt x="216108" y="172058"/>
                  <a:pt x="224170" y="180118"/>
                  <a:pt x="234113" y="180118"/>
                </a:cubicBezTo>
                <a:cubicBezTo>
                  <a:pt x="244056" y="180118"/>
                  <a:pt x="252116" y="172058"/>
                  <a:pt x="252117" y="162115"/>
                </a:cubicBezTo>
                <a:lnTo>
                  <a:pt x="252117" y="126105"/>
                </a:lnTo>
                <a:cubicBezTo>
                  <a:pt x="252117" y="116176"/>
                  <a:pt x="244063" y="108123"/>
                  <a:pt x="234113" y="108123"/>
                </a:cubicBezTo>
                <a:moveTo>
                  <a:pt x="90141" y="72089"/>
                </a:moveTo>
                <a:lnTo>
                  <a:pt x="90094" y="72112"/>
                </a:lnTo>
                <a:cubicBezTo>
                  <a:pt x="80143" y="72112"/>
                  <a:pt x="72089" y="80166"/>
                  <a:pt x="72089" y="90118"/>
                </a:cubicBezTo>
                <a:lnTo>
                  <a:pt x="72089" y="162115"/>
                </a:lnTo>
                <a:cubicBezTo>
                  <a:pt x="72089" y="172072"/>
                  <a:pt x="80161" y="180143"/>
                  <a:pt x="90118" y="180143"/>
                </a:cubicBezTo>
                <a:cubicBezTo>
                  <a:pt x="100074" y="180143"/>
                  <a:pt x="108146" y="172072"/>
                  <a:pt x="108146" y="162115"/>
                </a:cubicBezTo>
                <a:lnTo>
                  <a:pt x="108146" y="90094"/>
                </a:lnTo>
                <a:cubicBezTo>
                  <a:pt x="108146" y="80143"/>
                  <a:pt x="100092" y="72089"/>
                  <a:pt x="90141" y="72089"/>
                </a:cubicBezTo>
              </a:path>
            </a:pathLst>
          </a:custGeom>
          <a:solidFill>
            <a:schemeClr val="accent4"/>
          </a:solidFill>
          <a:ln w="12455" cap="flat">
            <a:noFill/>
            <a:prstDash val="solid"/>
            <a:miter/>
          </a:ln>
        </p:spPr>
        <p:txBody>
          <a:bodyPr rtlCol="0" anchor="ctr"/>
          <a:p>
            <a:endParaRPr lang="zh-CN" alt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Rectangle 2"/>
          <p:cNvSpPr>
            <a:spLocks noGrp="1"/>
          </p:cNvSpPr>
          <p:nvPr>
            <p:ph type="title" idx="4294967295"/>
          </p:nvPr>
        </p:nvSpPr>
        <p:spPr>
          <a:xfrm>
            <a:off x="1218565" y="274955"/>
            <a:ext cx="7510780" cy="533400"/>
          </a:xfrm>
        </p:spPr>
        <p:txBody>
          <a:bodyPr vert="horz" wrap="square" lIns="91456" tIns="45728" rIns="91456" bIns="45728" anchor="ctr" anchorCtr="0">
            <a:normAutofit fontScale="90000"/>
          </a:bodyPr>
          <a:p>
            <a:r>
              <a:rPr lang="zh-CN" altLang="en-US" sz="3600" dirty="0"/>
              <a:t>常用调查方法</a:t>
            </a:r>
            <a:endParaRPr lang="zh-CN" altLang="en-US" sz="3600" dirty="0"/>
          </a:p>
        </p:txBody>
      </p:sp>
      <p:grpSp>
        <p:nvGrpSpPr>
          <p:cNvPr id="3" name="组合 2"/>
          <p:cNvGrpSpPr/>
          <p:nvPr>
            <p:custDataLst>
              <p:tags r:id="rId1"/>
            </p:custDataLst>
          </p:nvPr>
        </p:nvGrpSpPr>
        <p:grpSpPr>
          <a:xfrm flipV="1">
            <a:off x="3071495" y="892810"/>
            <a:ext cx="3569335" cy="76200"/>
            <a:chOff x="2521" y="1057"/>
            <a:chExt cx="7920" cy="120"/>
          </a:xfrm>
        </p:grpSpPr>
        <p:sp>
          <p:nvSpPr>
            <p:cNvPr id="6" name="矩形 5"/>
            <p:cNvSpPr/>
            <p:nvPr>
              <p:custDataLst>
                <p:tags r:id="rId2"/>
              </p:custDataLst>
            </p:nvPr>
          </p:nvSpPr>
          <p:spPr>
            <a:xfrm flipV="1">
              <a:off x="2521" y="1057"/>
              <a:ext cx="7920"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7" name="任意多边形 6"/>
            <p:cNvSpPr/>
            <p:nvPr>
              <p:custDataLst>
                <p:tags r:id="rId3"/>
              </p:custDataLst>
            </p:nvPr>
          </p:nvSpPr>
          <p:spPr>
            <a:xfrm>
              <a:off x="2522" y="1057"/>
              <a:ext cx="1949"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
        <p:nvSpPr>
          <p:cNvPr id="20" name="任意多边形: 形状 17"/>
          <p:cNvSpPr/>
          <p:nvPr>
            <p:custDataLst>
              <p:tags r:id="rId4"/>
            </p:custDataLst>
          </p:nvPr>
        </p:nvSpPr>
        <p:spPr>
          <a:xfrm>
            <a:off x="1170940" y="3463608"/>
            <a:ext cx="9848488" cy="2006368"/>
          </a:xfrm>
          <a:custGeom>
            <a:avLst/>
            <a:gdLst>
              <a:gd name="connsiteX0" fmla="*/ 4924244 w 9848488"/>
              <a:gd name="connsiteY0" fmla="*/ 0 h 2006368"/>
              <a:gd name="connsiteX1" fmla="*/ 9775437 w 9848488"/>
              <a:gd name="connsiteY1" fmla="*/ 1858432 h 2006368"/>
              <a:gd name="connsiteX2" fmla="*/ 9848488 w 9848488"/>
              <a:gd name="connsiteY2" fmla="*/ 2006368 h 2006368"/>
              <a:gd name="connsiteX3" fmla="*/ 0 w 9848488"/>
              <a:gd name="connsiteY3" fmla="*/ 2006368 h 2006368"/>
              <a:gd name="connsiteX4" fmla="*/ 73051 w 9848488"/>
              <a:gd name="connsiteY4" fmla="*/ 1858432 h 2006368"/>
              <a:gd name="connsiteX5" fmla="*/ 4924244 w 9848488"/>
              <a:gd name="connsiteY5" fmla="*/ 0 h 200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48488" h="2006368">
                <a:moveTo>
                  <a:pt x="4924244" y="0"/>
                </a:moveTo>
                <a:cubicBezTo>
                  <a:pt x="7203603" y="0"/>
                  <a:pt x="9132307" y="781751"/>
                  <a:pt x="9775437" y="1858432"/>
                </a:cubicBezTo>
                <a:lnTo>
                  <a:pt x="9848488" y="2006368"/>
                </a:lnTo>
                <a:lnTo>
                  <a:pt x="0" y="2006368"/>
                </a:lnTo>
                <a:lnTo>
                  <a:pt x="73051" y="1858432"/>
                </a:lnTo>
                <a:cubicBezTo>
                  <a:pt x="716182" y="781751"/>
                  <a:pt x="2644886" y="0"/>
                  <a:pt x="4924244" y="0"/>
                </a:cubicBezTo>
                <a:close/>
              </a:path>
            </a:pathLst>
          </a:custGeom>
          <a:gradFill>
            <a:gsLst>
              <a:gs pos="0">
                <a:schemeClr val="accent1">
                  <a:alpha val="15000"/>
                </a:schemeClr>
              </a:gs>
              <a:gs pos="100000">
                <a:schemeClr val="accent1">
                  <a:alpha val="0"/>
                </a:schemeClr>
              </a:gs>
            </a:gsLst>
            <a:lin ang="5400000" scaled="1"/>
          </a:gradFill>
          <a:ln>
            <a:gradFill>
              <a:gsLst>
                <a:gs pos="0">
                  <a:schemeClr val="accent1"/>
                </a:gs>
                <a:gs pos="87000">
                  <a:schemeClr val="accent1">
                    <a:alpha val="0"/>
                  </a:schemeClr>
                </a:gs>
              </a:gsLst>
              <a:lin ang="5400000" scaled="1"/>
            </a:gra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任意多边形: 形状 4"/>
          <p:cNvSpPr/>
          <p:nvPr>
            <p:custDataLst>
              <p:tags r:id="rId5"/>
            </p:custDataLst>
          </p:nvPr>
        </p:nvSpPr>
        <p:spPr>
          <a:xfrm>
            <a:off x="5716270" y="4768533"/>
            <a:ext cx="808347" cy="409216"/>
          </a:xfrm>
          <a:custGeom>
            <a:avLst/>
            <a:gdLst>
              <a:gd name="connsiteX0" fmla="*/ 1450658 w 1450657"/>
              <a:gd name="connsiteY0" fmla="*/ 523875 h 734377"/>
              <a:gd name="connsiteX1" fmla="*/ 161925 w 1450657"/>
              <a:gd name="connsiteY1" fmla="*/ 734377 h 734377"/>
              <a:gd name="connsiteX2" fmla="*/ 0 w 1450657"/>
              <a:gd name="connsiteY2" fmla="*/ 0 h 734377"/>
            </a:gdLst>
            <a:ahLst/>
            <a:cxnLst>
              <a:cxn ang="0">
                <a:pos x="connsiteX0" y="connsiteY0"/>
              </a:cxn>
              <a:cxn ang="0">
                <a:pos x="connsiteX1" y="connsiteY1"/>
              </a:cxn>
              <a:cxn ang="0">
                <a:pos x="connsiteX2" y="connsiteY2"/>
              </a:cxn>
            </a:cxnLst>
            <a:rect l="l" t="t" r="r" b="b"/>
            <a:pathLst>
              <a:path w="1450657" h="734377">
                <a:moveTo>
                  <a:pt x="1450658" y="523875"/>
                </a:moveTo>
                <a:lnTo>
                  <a:pt x="161925" y="734377"/>
                </a:lnTo>
                <a:lnTo>
                  <a:pt x="0" y="0"/>
                </a:lnTo>
                <a:close/>
              </a:path>
            </a:pathLst>
          </a:custGeom>
          <a:gradFill>
            <a:gsLst>
              <a:gs pos="1000">
                <a:schemeClr val="accent1">
                  <a:lumMod val="78000"/>
                  <a:lumOff val="22000"/>
                </a:schemeClr>
              </a:gs>
              <a:gs pos="78000">
                <a:schemeClr val="accent1">
                  <a:lumMod val="91000"/>
                </a:schemeClr>
              </a:gs>
            </a:gsLst>
            <a:lin ang="16200000" scaled="0"/>
          </a:gradFill>
          <a:ln w="48331"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p>
        </p:txBody>
      </p:sp>
      <p:sp>
        <p:nvSpPr>
          <p:cNvPr id="22" name="任意多边形: 形状 5"/>
          <p:cNvSpPr/>
          <p:nvPr>
            <p:custDataLst>
              <p:tags r:id="rId6"/>
            </p:custDataLst>
          </p:nvPr>
        </p:nvSpPr>
        <p:spPr>
          <a:xfrm>
            <a:off x="5276850" y="4496118"/>
            <a:ext cx="529699" cy="681496"/>
          </a:xfrm>
          <a:custGeom>
            <a:avLst/>
            <a:gdLst>
              <a:gd name="connsiteX0" fmla="*/ 0 w 950595"/>
              <a:gd name="connsiteY0" fmla="*/ 0 h 1223009"/>
              <a:gd name="connsiteX1" fmla="*/ 788670 w 950595"/>
              <a:gd name="connsiteY1" fmla="*/ 488633 h 1223009"/>
              <a:gd name="connsiteX2" fmla="*/ 950595 w 950595"/>
              <a:gd name="connsiteY2" fmla="*/ 1223010 h 1223009"/>
            </a:gdLst>
            <a:ahLst/>
            <a:cxnLst>
              <a:cxn ang="0">
                <a:pos x="connsiteX0" y="connsiteY0"/>
              </a:cxn>
              <a:cxn ang="0">
                <a:pos x="connsiteX1" y="connsiteY1"/>
              </a:cxn>
              <a:cxn ang="0">
                <a:pos x="connsiteX2" y="connsiteY2"/>
              </a:cxn>
            </a:cxnLst>
            <a:rect l="l" t="t" r="r" b="b"/>
            <a:pathLst>
              <a:path w="950595" h="1223009">
                <a:moveTo>
                  <a:pt x="0" y="0"/>
                </a:moveTo>
                <a:lnTo>
                  <a:pt x="788670" y="488633"/>
                </a:lnTo>
                <a:lnTo>
                  <a:pt x="950595" y="1223010"/>
                </a:lnTo>
                <a:close/>
              </a:path>
            </a:pathLst>
          </a:custGeom>
          <a:gradFill>
            <a:gsLst>
              <a:gs pos="19000">
                <a:schemeClr val="accent1">
                  <a:lumMod val="60000"/>
                  <a:lumOff val="40000"/>
                </a:schemeClr>
              </a:gs>
              <a:gs pos="92000">
                <a:schemeClr val="accent1"/>
              </a:gs>
            </a:gsLst>
            <a:lin ang="0" scaled="0"/>
          </a:gradFill>
          <a:ln w="48331"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p>
        </p:txBody>
      </p:sp>
      <p:sp>
        <p:nvSpPr>
          <p:cNvPr id="25" name="任意多边形: 形状 6"/>
          <p:cNvSpPr/>
          <p:nvPr>
            <p:custDataLst>
              <p:tags r:id="rId7"/>
            </p:custDataLst>
          </p:nvPr>
        </p:nvSpPr>
        <p:spPr>
          <a:xfrm>
            <a:off x="5276850" y="3864928"/>
            <a:ext cx="439469" cy="903353"/>
          </a:xfrm>
          <a:custGeom>
            <a:avLst/>
            <a:gdLst>
              <a:gd name="connsiteX0" fmla="*/ 0 w 788670"/>
              <a:gd name="connsiteY0" fmla="*/ 1132523 h 1621155"/>
              <a:gd name="connsiteX1" fmla="*/ 619125 w 788670"/>
              <a:gd name="connsiteY1" fmla="*/ 0 h 1621155"/>
              <a:gd name="connsiteX2" fmla="*/ 788670 w 788670"/>
              <a:gd name="connsiteY2" fmla="*/ 1621155 h 1621155"/>
            </a:gdLst>
            <a:ahLst/>
            <a:cxnLst>
              <a:cxn ang="0">
                <a:pos x="connsiteX0" y="connsiteY0"/>
              </a:cxn>
              <a:cxn ang="0">
                <a:pos x="connsiteX1" y="connsiteY1"/>
              </a:cxn>
              <a:cxn ang="0">
                <a:pos x="connsiteX2" y="connsiteY2"/>
              </a:cxn>
            </a:cxnLst>
            <a:rect l="l" t="t" r="r" b="b"/>
            <a:pathLst>
              <a:path w="788670" h="1621155">
                <a:moveTo>
                  <a:pt x="0" y="1132523"/>
                </a:moveTo>
                <a:lnTo>
                  <a:pt x="619125" y="0"/>
                </a:lnTo>
                <a:lnTo>
                  <a:pt x="788670" y="1621155"/>
                </a:lnTo>
                <a:close/>
              </a:path>
            </a:pathLst>
          </a:custGeom>
          <a:gradFill>
            <a:gsLst>
              <a:gs pos="0">
                <a:schemeClr val="accent1">
                  <a:lumMod val="50000"/>
                  <a:lumOff val="50000"/>
                </a:schemeClr>
              </a:gs>
              <a:gs pos="100000">
                <a:schemeClr val="accent1">
                  <a:lumMod val="86000"/>
                  <a:lumOff val="14000"/>
                </a:schemeClr>
              </a:gs>
            </a:gsLst>
            <a:lin ang="600000" scaled="0"/>
          </a:gradFill>
          <a:ln w="48331" cap="flat">
            <a:noFill/>
            <a:prstDash val="solid"/>
            <a:miter/>
          </a:ln>
        </p:spPr>
        <p:txBody>
          <a:bodyPr rtlCol="0" anchor="ctr"/>
          <a:p>
            <a:endParaRPr lang="zh-CN" altLang="en-US"/>
          </a:p>
        </p:txBody>
      </p:sp>
      <p:sp>
        <p:nvSpPr>
          <p:cNvPr id="27" name="任意多边形: 形状 7"/>
          <p:cNvSpPr/>
          <p:nvPr>
            <p:custDataLst>
              <p:tags r:id="rId8"/>
            </p:custDataLst>
          </p:nvPr>
        </p:nvSpPr>
        <p:spPr>
          <a:xfrm>
            <a:off x="5716270" y="4197668"/>
            <a:ext cx="808347" cy="862485"/>
          </a:xfrm>
          <a:custGeom>
            <a:avLst/>
            <a:gdLst>
              <a:gd name="connsiteX0" fmla="*/ 1385888 w 1450657"/>
              <a:gd name="connsiteY0" fmla="*/ 0 h 1547812"/>
              <a:gd name="connsiteX1" fmla="*/ 1450658 w 1450657"/>
              <a:gd name="connsiteY1" fmla="*/ 1547812 h 1547812"/>
              <a:gd name="connsiteX2" fmla="*/ 0 w 1450657"/>
              <a:gd name="connsiteY2" fmla="*/ 1023938 h 1547812"/>
            </a:gdLst>
            <a:ahLst/>
            <a:cxnLst>
              <a:cxn ang="0">
                <a:pos x="connsiteX0" y="connsiteY0"/>
              </a:cxn>
              <a:cxn ang="0">
                <a:pos x="connsiteX1" y="connsiteY1"/>
              </a:cxn>
              <a:cxn ang="0">
                <a:pos x="connsiteX2" y="connsiteY2"/>
              </a:cxn>
            </a:cxnLst>
            <a:rect l="l" t="t" r="r" b="b"/>
            <a:pathLst>
              <a:path w="1450657" h="1547812">
                <a:moveTo>
                  <a:pt x="1385888" y="0"/>
                </a:moveTo>
                <a:lnTo>
                  <a:pt x="1450658" y="1547812"/>
                </a:lnTo>
                <a:lnTo>
                  <a:pt x="0" y="1023938"/>
                </a:lnTo>
                <a:close/>
              </a:path>
            </a:pathLst>
          </a:custGeom>
          <a:gradFill flip="none" rotWithShape="1">
            <a:gsLst>
              <a:gs pos="36000">
                <a:schemeClr val="accent1">
                  <a:lumMod val="75000"/>
                </a:schemeClr>
              </a:gs>
              <a:gs pos="100000">
                <a:schemeClr val="accent1">
                  <a:lumMod val="70000"/>
                  <a:lumOff val="30000"/>
                </a:schemeClr>
              </a:gs>
            </a:gsLst>
            <a:lin ang="1800000" scaled="0"/>
            <a:tileRect/>
          </a:gradFill>
          <a:ln w="48331" cap="flat">
            <a:noFill/>
            <a:prstDash val="solid"/>
            <a:miter/>
          </a:ln>
        </p:spPr>
        <p:txBody>
          <a:bodyPr rtlCol="0" anchor="ctr"/>
          <a:p>
            <a:endParaRPr lang="zh-CN" altLang="en-US"/>
          </a:p>
        </p:txBody>
      </p:sp>
      <p:sp>
        <p:nvSpPr>
          <p:cNvPr id="31" name="任意多边形: 形状 9"/>
          <p:cNvSpPr/>
          <p:nvPr>
            <p:custDataLst>
              <p:tags r:id="rId9"/>
            </p:custDataLst>
          </p:nvPr>
        </p:nvSpPr>
        <p:spPr>
          <a:xfrm>
            <a:off x="6405245" y="3657283"/>
            <a:ext cx="513775" cy="702726"/>
          </a:xfrm>
          <a:custGeom>
            <a:avLst/>
            <a:gdLst>
              <a:gd name="connsiteX0" fmla="*/ 149542 w 922019"/>
              <a:gd name="connsiteY0" fmla="*/ 969645 h 1261109"/>
              <a:gd name="connsiteX1" fmla="*/ 0 w 922019"/>
              <a:gd name="connsiteY1" fmla="*/ 0 h 1261109"/>
              <a:gd name="connsiteX2" fmla="*/ 922020 w 922019"/>
              <a:gd name="connsiteY2" fmla="*/ 1261110 h 1261109"/>
            </a:gdLst>
            <a:ahLst/>
            <a:cxnLst>
              <a:cxn ang="0">
                <a:pos x="connsiteX0" y="connsiteY0"/>
              </a:cxn>
              <a:cxn ang="0">
                <a:pos x="connsiteX1" y="connsiteY1"/>
              </a:cxn>
              <a:cxn ang="0">
                <a:pos x="connsiteX2" y="connsiteY2"/>
              </a:cxn>
            </a:cxnLst>
            <a:rect l="l" t="t" r="r" b="b"/>
            <a:pathLst>
              <a:path w="922019" h="1261109">
                <a:moveTo>
                  <a:pt x="149542" y="969645"/>
                </a:moveTo>
                <a:lnTo>
                  <a:pt x="0" y="0"/>
                </a:lnTo>
                <a:lnTo>
                  <a:pt x="922020" y="1261110"/>
                </a:lnTo>
                <a:close/>
              </a:path>
            </a:pathLst>
          </a:custGeom>
          <a:gradFill>
            <a:gsLst>
              <a:gs pos="1000">
                <a:schemeClr val="accent1">
                  <a:lumMod val="60000"/>
                  <a:lumOff val="40000"/>
                </a:schemeClr>
              </a:gs>
              <a:gs pos="92000">
                <a:schemeClr val="accent1"/>
              </a:gs>
            </a:gsLst>
            <a:lin ang="9600000" scaled="0"/>
          </a:gradFill>
          <a:ln w="48331" cap="flat">
            <a:noFill/>
            <a:prstDash val="solid"/>
            <a:miter/>
          </a:ln>
        </p:spPr>
        <p:txBody>
          <a:bodyPr rtlCol="0" anchor="ctr"/>
          <a:p>
            <a:endParaRPr lang="zh-CN" altLang="en-US"/>
          </a:p>
        </p:txBody>
      </p:sp>
      <p:sp>
        <p:nvSpPr>
          <p:cNvPr id="32" name="任意多边形: 形状 10"/>
          <p:cNvSpPr/>
          <p:nvPr>
            <p:custDataLst>
              <p:tags r:id="rId10"/>
            </p:custDataLst>
          </p:nvPr>
        </p:nvSpPr>
        <p:spPr>
          <a:xfrm>
            <a:off x="6488430" y="4197668"/>
            <a:ext cx="430446" cy="862485"/>
          </a:xfrm>
          <a:custGeom>
            <a:avLst/>
            <a:gdLst>
              <a:gd name="connsiteX0" fmla="*/ 0 w 772477"/>
              <a:gd name="connsiteY0" fmla="*/ 0 h 1547812"/>
              <a:gd name="connsiteX1" fmla="*/ 772477 w 772477"/>
              <a:gd name="connsiteY1" fmla="*/ 291465 h 1547812"/>
              <a:gd name="connsiteX2" fmla="*/ 64770 w 772477"/>
              <a:gd name="connsiteY2" fmla="*/ 1547812 h 1547812"/>
            </a:gdLst>
            <a:ahLst/>
            <a:cxnLst>
              <a:cxn ang="0">
                <a:pos x="connsiteX0" y="connsiteY0"/>
              </a:cxn>
              <a:cxn ang="0">
                <a:pos x="connsiteX1" y="connsiteY1"/>
              </a:cxn>
              <a:cxn ang="0">
                <a:pos x="connsiteX2" y="connsiteY2"/>
              </a:cxn>
            </a:cxnLst>
            <a:rect l="l" t="t" r="r" b="b"/>
            <a:pathLst>
              <a:path w="772477" h="1547812">
                <a:moveTo>
                  <a:pt x="0" y="0"/>
                </a:moveTo>
                <a:lnTo>
                  <a:pt x="772477" y="291465"/>
                </a:lnTo>
                <a:lnTo>
                  <a:pt x="64770" y="1547812"/>
                </a:lnTo>
                <a:close/>
              </a:path>
            </a:pathLst>
          </a:custGeom>
          <a:gradFill>
            <a:gsLst>
              <a:gs pos="28000">
                <a:schemeClr val="accent1">
                  <a:lumMod val="75000"/>
                </a:schemeClr>
              </a:gs>
              <a:gs pos="100000">
                <a:schemeClr val="accent1">
                  <a:lumMod val="70000"/>
                  <a:lumOff val="30000"/>
                </a:schemeClr>
              </a:gs>
            </a:gsLst>
            <a:lin ang="21594000" scaled="0"/>
          </a:gradFill>
          <a:ln w="48331" cap="flat">
            <a:noFill/>
            <a:prstDash val="solid"/>
            <a:miter/>
          </a:ln>
        </p:spPr>
        <p:txBody>
          <a:bodyPr rtlCol="0" anchor="ctr"/>
          <a:p>
            <a:endParaRPr lang="zh-CN" altLang="en-US"/>
          </a:p>
        </p:txBody>
      </p:sp>
      <p:sp>
        <p:nvSpPr>
          <p:cNvPr id="36" name="任意多边形: 形状 11"/>
          <p:cNvSpPr/>
          <p:nvPr>
            <p:custDataLst>
              <p:tags r:id="rId11"/>
            </p:custDataLst>
          </p:nvPr>
        </p:nvSpPr>
        <p:spPr>
          <a:xfrm>
            <a:off x="5621655" y="3657283"/>
            <a:ext cx="866730" cy="540314"/>
          </a:xfrm>
          <a:custGeom>
            <a:avLst/>
            <a:gdLst>
              <a:gd name="connsiteX0" fmla="*/ 0 w 1555432"/>
              <a:gd name="connsiteY0" fmla="*/ 372428 h 969645"/>
              <a:gd name="connsiteX1" fmla="*/ 1405890 w 1555432"/>
              <a:gd name="connsiteY1" fmla="*/ 0 h 969645"/>
              <a:gd name="connsiteX2" fmla="*/ 1555433 w 1555432"/>
              <a:gd name="connsiteY2" fmla="*/ 969645 h 969645"/>
            </a:gdLst>
            <a:ahLst/>
            <a:cxnLst>
              <a:cxn ang="0">
                <a:pos x="connsiteX0" y="connsiteY0"/>
              </a:cxn>
              <a:cxn ang="0">
                <a:pos x="connsiteX1" y="connsiteY1"/>
              </a:cxn>
              <a:cxn ang="0">
                <a:pos x="connsiteX2" y="connsiteY2"/>
              </a:cxn>
            </a:cxnLst>
            <a:rect l="l" t="t" r="r" b="b"/>
            <a:pathLst>
              <a:path w="1555432" h="969645">
                <a:moveTo>
                  <a:pt x="0" y="372428"/>
                </a:moveTo>
                <a:lnTo>
                  <a:pt x="1405890" y="0"/>
                </a:lnTo>
                <a:lnTo>
                  <a:pt x="1555433" y="969645"/>
                </a:lnTo>
                <a:close/>
              </a:path>
            </a:pathLst>
          </a:custGeom>
          <a:gradFill flip="none" rotWithShape="1">
            <a:gsLst>
              <a:gs pos="0">
                <a:schemeClr val="accent1">
                  <a:lumMod val="55000"/>
                  <a:lumOff val="45000"/>
                </a:schemeClr>
              </a:gs>
              <a:gs pos="100000">
                <a:schemeClr val="accent1"/>
              </a:gs>
            </a:gsLst>
            <a:lin ang="7200000" scaled="0"/>
            <a:tileRect/>
          </a:gradFill>
          <a:ln w="48331" cap="flat">
            <a:noFill/>
            <a:prstDash val="solid"/>
            <a:miter/>
          </a:ln>
        </p:spPr>
        <p:txBody>
          <a:bodyPr rtlCol="0" anchor="ctr"/>
          <a:p>
            <a:endParaRPr lang="zh-CN" altLang="en-US"/>
          </a:p>
        </p:txBody>
      </p:sp>
      <p:sp>
        <p:nvSpPr>
          <p:cNvPr id="37" name="任意多边形: 形状 12"/>
          <p:cNvSpPr/>
          <p:nvPr>
            <p:custDataLst>
              <p:tags r:id="rId12"/>
            </p:custDataLst>
          </p:nvPr>
        </p:nvSpPr>
        <p:spPr>
          <a:xfrm>
            <a:off x="5621655" y="3864928"/>
            <a:ext cx="866730" cy="903353"/>
          </a:xfrm>
          <a:custGeom>
            <a:avLst/>
            <a:gdLst>
              <a:gd name="connsiteX0" fmla="*/ 0 w 1555432"/>
              <a:gd name="connsiteY0" fmla="*/ 0 h 1621155"/>
              <a:gd name="connsiteX1" fmla="*/ 1555433 w 1555432"/>
              <a:gd name="connsiteY1" fmla="*/ 597218 h 1621155"/>
              <a:gd name="connsiteX2" fmla="*/ 169545 w 1555432"/>
              <a:gd name="connsiteY2" fmla="*/ 1621155 h 1621155"/>
            </a:gdLst>
            <a:ahLst/>
            <a:cxnLst>
              <a:cxn ang="0">
                <a:pos x="connsiteX0" y="connsiteY0"/>
              </a:cxn>
              <a:cxn ang="0">
                <a:pos x="connsiteX1" y="connsiteY1"/>
              </a:cxn>
              <a:cxn ang="0">
                <a:pos x="connsiteX2" y="connsiteY2"/>
              </a:cxn>
            </a:cxnLst>
            <a:rect l="l" t="t" r="r" b="b"/>
            <a:pathLst>
              <a:path w="1555432" h="1621155">
                <a:moveTo>
                  <a:pt x="0" y="0"/>
                </a:moveTo>
                <a:lnTo>
                  <a:pt x="1555433" y="597218"/>
                </a:lnTo>
                <a:lnTo>
                  <a:pt x="169545" y="1621155"/>
                </a:lnTo>
                <a:close/>
              </a:path>
            </a:pathLst>
          </a:custGeom>
          <a:gradFill flip="none" rotWithShape="1">
            <a:gsLst>
              <a:gs pos="0">
                <a:schemeClr val="accent1">
                  <a:lumMod val="36000"/>
                  <a:lumOff val="64000"/>
                </a:schemeClr>
              </a:gs>
              <a:gs pos="100000">
                <a:schemeClr val="accent1">
                  <a:lumMod val="77000"/>
                  <a:lumOff val="23000"/>
                </a:schemeClr>
              </a:gs>
            </a:gsLst>
            <a:lin ang="2700000" scaled="1"/>
            <a:tileRect/>
          </a:gradFill>
          <a:ln w="48331" cap="flat">
            <a:noFill/>
            <a:prstDash val="solid"/>
            <a:miter/>
          </a:ln>
        </p:spPr>
        <p:txBody>
          <a:bodyPr rtlCol="0" anchor="ctr"/>
          <a:p>
            <a:endParaRPr lang="zh-CN" altLang="en-US"/>
          </a:p>
        </p:txBody>
      </p:sp>
      <p:sp>
        <p:nvSpPr>
          <p:cNvPr id="38" name="椭圆 37"/>
          <p:cNvSpPr/>
          <p:nvPr>
            <p:custDataLst>
              <p:tags r:id="rId13"/>
            </p:custDataLst>
          </p:nvPr>
        </p:nvSpPr>
        <p:spPr>
          <a:xfrm rot="20464926">
            <a:off x="4721860" y="4170998"/>
            <a:ext cx="2828015" cy="590804"/>
          </a:xfrm>
          <a:prstGeom prst="ellipse">
            <a:avLst/>
          </a:prstGeom>
          <a:noFill/>
          <a:ln w="9525">
            <a:gradFill flip="none" rotWithShape="1">
              <a:gsLst>
                <a:gs pos="0">
                  <a:schemeClr val="accent1"/>
                </a:gs>
                <a:gs pos="100000">
                  <a:schemeClr val="accent1">
                    <a:alpha val="0"/>
                  </a:schemeClr>
                </a:gs>
              </a:gsLst>
              <a:lin ang="162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椭圆 39"/>
          <p:cNvSpPr/>
          <p:nvPr>
            <p:custDataLst>
              <p:tags r:id="rId14"/>
            </p:custDataLst>
          </p:nvPr>
        </p:nvSpPr>
        <p:spPr>
          <a:xfrm rot="997938">
            <a:off x="4832350" y="4170998"/>
            <a:ext cx="2606541" cy="590804"/>
          </a:xfrm>
          <a:prstGeom prst="ellipse">
            <a:avLst/>
          </a:prstGeom>
          <a:noFill/>
          <a:ln w="19050">
            <a:gradFill flip="none" rotWithShape="1">
              <a:gsLst>
                <a:gs pos="0">
                  <a:schemeClr val="accent1"/>
                </a:gs>
                <a:gs pos="100000">
                  <a:schemeClr val="accent1">
                    <a:alpha val="0"/>
                  </a:schemeClr>
                </a:gs>
              </a:gsLst>
              <a:lin ang="162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1" name="椭圆 40"/>
          <p:cNvSpPr/>
          <p:nvPr>
            <p:custDataLst>
              <p:tags r:id="rId15"/>
            </p:custDataLst>
          </p:nvPr>
        </p:nvSpPr>
        <p:spPr>
          <a:xfrm rot="19668910">
            <a:off x="4641215" y="4170998"/>
            <a:ext cx="2828015" cy="590804"/>
          </a:xfrm>
          <a:prstGeom prst="ellipse">
            <a:avLst/>
          </a:prstGeom>
          <a:noFill/>
          <a:ln w="19050">
            <a:gradFill flip="none" rotWithShape="1">
              <a:gsLst>
                <a:gs pos="1000">
                  <a:schemeClr val="accent1">
                    <a:lumMod val="60000"/>
                    <a:lumOff val="40000"/>
                  </a:schemeClr>
                </a:gs>
                <a:gs pos="100000">
                  <a:schemeClr val="accent1">
                    <a:alpha val="0"/>
                  </a:schemeClr>
                </a:gs>
              </a:gsLst>
              <a:lin ang="16200000" scaled="1"/>
              <a:tileRect/>
            </a:gra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custDataLst>
              <p:tags r:id="rId16"/>
            </p:custDataLst>
          </p:nvPr>
        </p:nvSpPr>
        <p:spPr>
          <a:xfrm>
            <a:off x="6964045" y="4356418"/>
            <a:ext cx="110257" cy="110257"/>
          </a:xfrm>
          <a:prstGeom prst="ellipse">
            <a:avLst/>
          </a:prstGeom>
          <a:gradFill>
            <a:gsLst>
              <a:gs pos="1000">
                <a:schemeClr val="accent1">
                  <a:lumMod val="75000"/>
                </a:schemeClr>
              </a:gs>
              <a:gs pos="100000">
                <a:schemeClr val="accent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 name="椭圆 42"/>
          <p:cNvSpPr/>
          <p:nvPr>
            <p:custDataLst>
              <p:tags r:id="rId17"/>
            </p:custDataLst>
          </p:nvPr>
        </p:nvSpPr>
        <p:spPr>
          <a:xfrm>
            <a:off x="6336030" y="4770438"/>
            <a:ext cx="110257" cy="110257"/>
          </a:xfrm>
          <a:prstGeom prst="ellipse">
            <a:avLst/>
          </a:prstGeom>
          <a:gradFill flip="none" rotWithShape="1">
            <a:gsLst>
              <a:gs pos="1000">
                <a:schemeClr val="accent1">
                  <a:lumMod val="20000"/>
                  <a:lumOff val="80000"/>
                </a:schemeClr>
              </a:gs>
              <a:gs pos="100000">
                <a:schemeClr val="accent1"/>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任意多边形: 形状 21"/>
          <p:cNvSpPr/>
          <p:nvPr>
            <p:custDataLst>
              <p:tags r:id="rId18"/>
            </p:custDataLst>
          </p:nvPr>
        </p:nvSpPr>
        <p:spPr>
          <a:xfrm>
            <a:off x="1033780" y="3247073"/>
            <a:ext cx="10122776" cy="2006368"/>
          </a:xfrm>
          <a:custGeom>
            <a:avLst/>
            <a:gdLst>
              <a:gd name="connsiteX0" fmla="*/ 4924244 w 9848488"/>
              <a:gd name="connsiteY0" fmla="*/ 0 h 2006368"/>
              <a:gd name="connsiteX1" fmla="*/ 9775437 w 9848488"/>
              <a:gd name="connsiteY1" fmla="*/ 1858432 h 2006368"/>
              <a:gd name="connsiteX2" fmla="*/ 9848488 w 9848488"/>
              <a:gd name="connsiteY2" fmla="*/ 2006368 h 2006368"/>
              <a:gd name="connsiteX3" fmla="*/ 0 w 9848488"/>
              <a:gd name="connsiteY3" fmla="*/ 2006368 h 2006368"/>
              <a:gd name="connsiteX4" fmla="*/ 73051 w 9848488"/>
              <a:gd name="connsiteY4" fmla="*/ 1858432 h 2006368"/>
              <a:gd name="connsiteX5" fmla="*/ 4924244 w 9848488"/>
              <a:gd name="connsiteY5" fmla="*/ 0 h 200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48488" h="2006368">
                <a:moveTo>
                  <a:pt x="4924244" y="0"/>
                </a:moveTo>
                <a:cubicBezTo>
                  <a:pt x="7203603" y="0"/>
                  <a:pt x="9132307" y="781751"/>
                  <a:pt x="9775437" y="1858432"/>
                </a:cubicBezTo>
                <a:lnTo>
                  <a:pt x="9848488" y="2006368"/>
                </a:lnTo>
                <a:lnTo>
                  <a:pt x="0" y="2006368"/>
                </a:lnTo>
                <a:lnTo>
                  <a:pt x="73051" y="1858432"/>
                </a:lnTo>
                <a:cubicBezTo>
                  <a:pt x="716182" y="781751"/>
                  <a:pt x="2644886" y="0"/>
                  <a:pt x="4924244" y="0"/>
                </a:cubicBezTo>
                <a:close/>
              </a:path>
            </a:pathLst>
          </a:custGeom>
          <a:noFill/>
          <a:ln w="15875">
            <a:gradFill>
              <a:gsLst>
                <a:gs pos="0">
                  <a:schemeClr val="accent1">
                    <a:lumMod val="40000"/>
                    <a:lumOff val="60000"/>
                  </a:schemeClr>
                </a:gs>
                <a:gs pos="92000">
                  <a:schemeClr val="accent1">
                    <a:alpha val="0"/>
                  </a:schemeClr>
                </a:gs>
              </a:gsLst>
              <a:lin ang="5400000" scaled="1"/>
            </a:gra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7" name="椭圆 46"/>
          <p:cNvSpPr/>
          <p:nvPr>
            <p:custDataLst>
              <p:tags r:id="rId19"/>
            </p:custDataLst>
          </p:nvPr>
        </p:nvSpPr>
        <p:spPr>
          <a:xfrm>
            <a:off x="1827530" y="4237673"/>
            <a:ext cx="146385" cy="146385"/>
          </a:xfrm>
          <a:prstGeom prst="ellipse">
            <a:avLst/>
          </a:prstGeom>
          <a:solidFill>
            <a:srgbClr val="FFFFFF"/>
          </a:solidFill>
          <a:ln w="3175">
            <a:solidFill>
              <a:schemeClr val="accent1"/>
            </a:solidFill>
          </a:ln>
          <a:effectLst>
            <a:outerShdw blurRad="63500" sx="102000" sy="102000" algn="ctr" rotWithShape="0">
              <a:schemeClr val="accent1">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8" name="椭圆 47"/>
          <p:cNvSpPr/>
          <p:nvPr>
            <p:custDataLst>
              <p:tags r:id="rId20"/>
            </p:custDataLst>
          </p:nvPr>
        </p:nvSpPr>
        <p:spPr>
          <a:xfrm>
            <a:off x="1855470" y="4265613"/>
            <a:ext cx="90445" cy="90445"/>
          </a:xfrm>
          <a:prstGeom prst="ellipse">
            <a:avLst/>
          </a:prstGeom>
          <a:gradFill>
            <a:gsLst>
              <a:gs pos="1000">
                <a:schemeClr val="accent1">
                  <a:lumMod val="75000"/>
                </a:schemeClr>
              </a:gs>
              <a:gs pos="100000">
                <a:schemeClr val="accent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矩形 48"/>
          <p:cNvSpPr/>
          <p:nvPr>
            <p:custDataLst>
              <p:tags r:id="rId21"/>
            </p:custDataLst>
          </p:nvPr>
        </p:nvSpPr>
        <p:spPr>
          <a:xfrm>
            <a:off x="1202055" y="2946083"/>
            <a:ext cx="1397354" cy="70559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dirty="0">
                <a:solidFill>
                  <a:schemeClr val="tx1">
                    <a:lumMod val="85000"/>
                    <a:lumOff val="15000"/>
                  </a:schemeClr>
                </a:solidFill>
                <a:latin typeface="+mn-ea"/>
                <a:cs typeface="+mn-ea"/>
                <a:sym typeface="+mn-ea"/>
              </a:rPr>
              <a:t>通过亲身参加业务工作了解业务活动的情况</a:t>
            </a:r>
            <a:endParaRPr lang="zh-CN" altLang="en-US" sz="1400" dirty="0">
              <a:solidFill>
                <a:schemeClr val="tx1">
                  <a:lumMod val="85000"/>
                  <a:lumOff val="15000"/>
                </a:schemeClr>
              </a:solidFill>
              <a:latin typeface="+mn-ea"/>
              <a:cs typeface="+mn-ea"/>
              <a:sym typeface="+mn-ea"/>
            </a:endParaRPr>
          </a:p>
        </p:txBody>
      </p:sp>
      <p:sp>
        <p:nvSpPr>
          <p:cNvPr id="50" name="矩形 49"/>
          <p:cNvSpPr/>
          <p:nvPr>
            <p:custDataLst>
              <p:tags r:id="rId22"/>
            </p:custDataLst>
          </p:nvPr>
        </p:nvSpPr>
        <p:spPr>
          <a:xfrm>
            <a:off x="1202055" y="2457768"/>
            <a:ext cx="1397354" cy="368300"/>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sym typeface="+mn-ea"/>
              </a:rPr>
              <a:t>跟班作业</a:t>
            </a:r>
            <a:endParaRPr lang="zh-CN" altLang="en-US" b="1">
              <a:solidFill>
                <a:schemeClr val="accent1"/>
              </a:solidFill>
              <a:latin typeface="+mn-ea"/>
              <a:cs typeface="+mn-ea"/>
              <a:sym typeface="+mn-ea"/>
            </a:endParaRPr>
          </a:p>
        </p:txBody>
      </p:sp>
      <p:cxnSp>
        <p:nvCxnSpPr>
          <p:cNvPr id="51" name="直接连接符 50"/>
          <p:cNvCxnSpPr/>
          <p:nvPr>
            <p:custDataLst>
              <p:tags r:id="rId23"/>
            </p:custDataLst>
          </p:nvPr>
        </p:nvCxnSpPr>
        <p:spPr>
          <a:xfrm flipV="1">
            <a:off x="1901825" y="3588703"/>
            <a:ext cx="0" cy="649254"/>
          </a:xfrm>
          <a:prstGeom prst="line">
            <a:avLst/>
          </a:prstGeom>
          <a:noFill/>
          <a:ln>
            <a:gradFill flip="none" rotWithShape="1">
              <a:gsLst>
                <a:gs pos="0">
                  <a:schemeClr val="accent1">
                    <a:alpha val="0"/>
                  </a:schemeClr>
                </a:gs>
                <a:gs pos="100000">
                  <a:schemeClr val="accent1"/>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69" name="椭圆 68"/>
          <p:cNvSpPr/>
          <p:nvPr>
            <p:custDataLst>
              <p:tags r:id="rId24"/>
            </p:custDataLst>
          </p:nvPr>
        </p:nvSpPr>
        <p:spPr>
          <a:xfrm>
            <a:off x="10217150" y="4237673"/>
            <a:ext cx="146385" cy="146385"/>
          </a:xfrm>
          <a:prstGeom prst="ellipse">
            <a:avLst/>
          </a:prstGeom>
          <a:solidFill>
            <a:srgbClr val="FFFFFF"/>
          </a:solidFill>
          <a:ln w="3175">
            <a:solidFill>
              <a:schemeClr val="accent1"/>
            </a:solidFill>
          </a:ln>
          <a:effectLst>
            <a:outerShdw blurRad="63500" sx="102000" sy="102000" algn="ctr" rotWithShape="0">
              <a:schemeClr val="accent1">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0" name="椭圆 69"/>
          <p:cNvSpPr/>
          <p:nvPr>
            <p:custDataLst>
              <p:tags r:id="rId25"/>
            </p:custDataLst>
          </p:nvPr>
        </p:nvSpPr>
        <p:spPr>
          <a:xfrm>
            <a:off x="10245090" y="4265613"/>
            <a:ext cx="90445" cy="90445"/>
          </a:xfrm>
          <a:prstGeom prst="ellipse">
            <a:avLst/>
          </a:prstGeom>
          <a:gradFill>
            <a:gsLst>
              <a:gs pos="1000">
                <a:schemeClr val="accent1">
                  <a:lumMod val="75000"/>
                </a:schemeClr>
              </a:gs>
              <a:gs pos="100000">
                <a:schemeClr val="accent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2" name="矩形 51"/>
          <p:cNvSpPr/>
          <p:nvPr>
            <p:custDataLst>
              <p:tags r:id="rId26"/>
            </p:custDataLst>
          </p:nvPr>
        </p:nvSpPr>
        <p:spPr>
          <a:xfrm>
            <a:off x="9591675" y="2946083"/>
            <a:ext cx="1397355" cy="70559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a:solidFill>
                  <a:schemeClr val="tx1">
                    <a:lumMod val="85000"/>
                    <a:lumOff val="15000"/>
                  </a:schemeClr>
                </a:solidFill>
                <a:latin typeface="+mn-ea"/>
                <a:cs typeface="+mn-ea"/>
                <a:sym typeface="+mn-ea"/>
              </a:rPr>
              <a:t>查阅与原系统有关的数据记录</a:t>
            </a:r>
            <a:endParaRPr lang="zh-CN" altLang="en-US" sz="1400">
              <a:solidFill>
                <a:schemeClr val="tx1">
                  <a:lumMod val="85000"/>
                  <a:lumOff val="15000"/>
                </a:schemeClr>
              </a:solidFill>
              <a:latin typeface="+mn-ea"/>
              <a:cs typeface="+mn-ea"/>
              <a:sym typeface="+mn-ea"/>
            </a:endParaRPr>
          </a:p>
        </p:txBody>
      </p:sp>
      <p:sp>
        <p:nvSpPr>
          <p:cNvPr id="53" name="矩形 52"/>
          <p:cNvSpPr/>
          <p:nvPr>
            <p:custDataLst>
              <p:tags r:id="rId27"/>
            </p:custDataLst>
          </p:nvPr>
        </p:nvSpPr>
        <p:spPr>
          <a:xfrm>
            <a:off x="9591675" y="2457768"/>
            <a:ext cx="1397354" cy="368300"/>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sym typeface="+mn-ea"/>
              </a:rPr>
              <a:t>查阅记录</a:t>
            </a:r>
            <a:endParaRPr lang="zh-CN" altLang="en-US" b="1">
              <a:solidFill>
                <a:schemeClr val="accent1"/>
              </a:solidFill>
              <a:latin typeface="+mn-ea"/>
              <a:cs typeface="+mn-ea"/>
              <a:sym typeface="+mn-ea"/>
            </a:endParaRPr>
          </a:p>
        </p:txBody>
      </p:sp>
      <p:cxnSp>
        <p:nvCxnSpPr>
          <p:cNvPr id="61" name="直接连接符 60"/>
          <p:cNvCxnSpPr/>
          <p:nvPr>
            <p:custDataLst>
              <p:tags r:id="rId28"/>
            </p:custDataLst>
          </p:nvPr>
        </p:nvCxnSpPr>
        <p:spPr>
          <a:xfrm flipV="1">
            <a:off x="10291445" y="3588703"/>
            <a:ext cx="0" cy="649254"/>
          </a:xfrm>
          <a:prstGeom prst="line">
            <a:avLst/>
          </a:prstGeom>
          <a:noFill/>
          <a:ln>
            <a:gradFill flip="none" rotWithShape="1">
              <a:gsLst>
                <a:gs pos="0">
                  <a:schemeClr val="accent1">
                    <a:alpha val="0"/>
                  </a:schemeClr>
                </a:gs>
                <a:gs pos="100000">
                  <a:schemeClr val="accent1"/>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86" name="椭圆 85"/>
          <p:cNvSpPr/>
          <p:nvPr>
            <p:custDataLst>
              <p:tags r:id="rId29"/>
            </p:custDataLst>
          </p:nvPr>
        </p:nvSpPr>
        <p:spPr>
          <a:xfrm>
            <a:off x="3505200" y="3487103"/>
            <a:ext cx="146385" cy="146385"/>
          </a:xfrm>
          <a:prstGeom prst="ellipse">
            <a:avLst/>
          </a:prstGeom>
          <a:solidFill>
            <a:srgbClr val="FFFFFF"/>
          </a:solidFill>
          <a:ln w="3175">
            <a:solidFill>
              <a:schemeClr val="accent1"/>
            </a:solidFill>
          </a:ln>
          <a:effectLst>
            <a:outerShdw blurRad="63500" sx="102000" sy="102000" algn="ctr" rotWithShape="0">
              <a:schemeClr val="accent1">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7" name="椭圆 86"/>
          <p:cNvSpPr/>
          <p:nvPr>
            <p:custDataLst>
              <p:tags r:id="rId30"/>
            </p:custDataLst>
          </p:nvPr>
        </p:nvSpPr>
        <p:spPr>
          <a:xfrm>
            <a:off x="3533140" y="3515043"/>
            <a:ext cx="90445" cy="90445"/>
          </a:xfrm>
          <a:prstGeom prst="ellipse">
            <a:avLst/>
          </a:prstGeom>
          <a:gradFill>
            <a:gsLst>
              <a:gs pos="1000">
                <a:schemeClr val="accent1">
                  <a:lumMod val="75000"/>
                </a:schemeClr>
              </a:gs>
              <a:gs pos="100000">
                <a:schemeClr val="accent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4" name="矩形 53"/>
          <p:cNvSpPr/>
          <p:nvPr>
            <p:custDataLst>
              <p:tags r:id="rId31"/>
            </p:custDataLst>
          </p:nvPr>
        </p:nvSpPr>
        <p:spPr>
          <a:xfrm>
            <a:off x="2879725" y="2195513"/>
            <a:ext cx="1397354" cy="70559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a:solidFill>
                  <a:schemeClr val="tx1">
                    <a:lumMod val="85000"/>
                    <a:lumOff val="15000"/>
                  </a:schemeClr>
                </a:solidFill>
                <a:latin typeface="+mn-ea"/>
                <a:cs typeface="+mn-ea"/>
                <a:sym typeface="+mn-ea"/>
              </a:rPr>
              <a:t>通过与用户座谈来了解业务活动情况及用户需求</a:t>
            </a:r>
            <a:endParaRPr lang="zh-CN" altLang="en-US" sz="1400">
              <a:solidFill>
                <a:schemeClr val="tx1">
                  <a:lumMod val="85000"/>
                  <a:lumOff val="15000"/>
                </a:schemeClr>
              </a:solidFill>
              <a:latin typeface="+mn-ea"/>
              <a:cs typeface="+mn-ea"/>
              <a:sym typeface="+mn-ea"/>
            </a:endParaRPr>
          </a:p>
        </p:txBody>
      </p:sp>
      <p:sp>
        <p:nvSpPr>
          <p:cNvPr id="55" name="矩形 54"/>
          <p:cNvSpPr/>
          <p:nvPr>
            <p:custDataLst>
              <p:tags r:id="rId32"/>
            </p:custDataLst>
          </p:nvPr>
        </p:nvSpPr>
        <p:spPr>
          <a:xfrm>
            <a:off x="2879725" y="1706563"/>
            <a:ext cx="1397354" cy="368300"/>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sym typeface="+mn-ea"/>
              </a:rPr>
              <a:t>开调查会</a:t>
            </a:r>
            <a:endParaRPr lang="zh-CN" altLang="en-US" b="1">
              <a:solidFill>
                <a:schemeClr val="accent1"/>
              </a:solidFill>
              <a:latin typeface="+mn-ea"/>
              <a:cs typeface="+mn-ea"/>
              <a:sym typeface="+mn-ea"/>
            </a:endParaRPr>
          </a:p>
        </p:txBody>
      </p:sp>
      <p:cxnSp>
        <p:nvCxnSpPr>
          <p:cNvPr id="83" name="直接连接符 82"/>
          <p:cNvCxnSpPr/>
          <p:nvPr>
            <p:custDataLst>
              <p:tags r:id="rId33"/>
            </p:custDataLst>
          </p:nvPr>
        </p:nvCxnSpPr>
        <p:spPr>
          <a:xfrm flipV="1">
            <a:off x="3579495" y="2838133"/>
            <a:ext cx="0" cy="649254"/>
          </a:xfrm>
          <a:prstGeom prst="line">
            <a:avLst/>
          </a:prstGeom>
          <a:noFill/>
          <a:ln>
            <a:gradFill flip="none" rotWithShape="1">
              <a:gsLst>
                <a:gs pos="0">
                  <a:schemeClr val="accent1">
                    <a:alpha val="0"/>
                  </a:schemeClr>
                </a:gs>
                <a:gs pos="100000">
                  <a:schemeClr val="accent1"/>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94" name="椭圆 93"/>
          <p:cNvSpPr/>
          <p:nvPr>
            <p:custDataLst>
              <p:tags r:id="rId34"/>
            </p:custDataLst>
          </p:nvPr>
        </p:nvSpPr>
        <p:spPr>
          <a:xfrm>
            <a:off x="8538845" y="3487103"/>
            <a:ext cx="146385" cy="146385"/>
          </a:xfrm>
          <a:prstGeom prst="ellipse">
            <a:avLst/>
          </a:prstGeom>
          <a:solidFill>
            <a:srgbClr val="FFFFFF"/>
          </a:solidFill>
          <a:ln w="3175">
            <a:solidFill>
              <a:schemeClr val="accent1"/>
            </a:solidFill>
          </a:ln>
          <a:effectLst>
            <a:outerShdw blurRad="63500" sx="102000" sy="102000" algn="ctr" rotWithShape="0">
              <a:schemeClr val="accent1">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5" name="椭圆 94"/>
          <p:cNvSpPr/>
          <p:nvPr>
            <p:custDataLst>
              <p:tags r:id="rId35"/>
            </p:custDataLst>
          </p:nvPr>
        </p:nvSpPr>
        <p:spPr>
          <a:xfrm>
            <a:off x="8566785" y="3515043"/>
            <a:ext cx="90445" cy="90445"/>
          </a:xfrm>
          <a:prstGeom prst="ellipse">
            <a:avLst/>
          </a:prstGeom>
          <a:gradFill>
            <a:gsLst>
              <a:gs pos="1000">
                <a:schemeClr val="accent1">
                  <a:lumMod val="75000"/>
                </a:schemeClr>
              </a:gs>
              <a:gs pos="100000">
                <a:schemeClr val="accent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6" name="矩形 55"/>
          <p:cNvSpPr/>
          <p:nvPr>
            <p:custDataLst>
              <p:tags r:id="rId36"/>
            </p:custDataLst>
          </p:nvPr>
        </p:nvSpPr>
        <p:spPr>
          <a:xfrm>
            <a:off x="7913370" y="2195513"/>
            <a:ext cx="1397354" cy="70559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a:solidFill>
                  <a:schemeClr val="tx1">
                    <a:lumMod val="85000"/>
                    <a:lumOff val="15000"/>
                  </a:schemeClr>
                </a:solidFill>
                <a:latin typeface="+mn-ea"/>
                <a:cs typeface="+mn-ea"/>
                <a:sym typeface="+mn-ea"/>
              </a:rPr>
              <a:t>调查表设计合理，则很有效</a:t>
            </a:r>
            <a:endParaRPr lang="zh-CN" altLang="en-US" sz="1400">
              <a:solidFill>
                <a:schemeClr val="tx1">
                  <a:lumMod val="85000"/>
                  <a:lumOff val="15000"/>
                </a:schemeClr>
              </a:solidFill>
              <a:latin typeface="+mn-ea"/>
              <a:cs typeface="+mn-ea"/>
              <a:sym typeface="+mn-ea"/>
            </a:endParaRPr>
          </a:p>
        </p:txBody>
      </p:sp>
      <p:sp>
        <p:nvSpPr>
          <p:cNvPr id="57" name="矩形 56"/>
          <p:cNvSpPr/>
          <p:nvPr>
            <p:custDataLst>
              <p:tags r:id="rId37"/>
            </p:custDataLst>
          </p:nvPr>
        </p:nvSpPr>
        <p:spPr>
          <a:xfrm>
            <a:off x="7913370" y="1706563"/>
            <a:ext cx="1397354" cy="368300"/>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sym typeface="+mn-ea"/>
              </a:rPr>
              <a:t>调查表</a:t>
            </a:r>
            <a:endParaRPr lang="zh-CN" altLang="en-US" b="1">
              <a:solidFill>
                <a:schemeClr val="accent1"/>
              </a:solidFill>
              <a:latin typeface="+mn-ea"/>
              <a:cs typeface="+mn-ea"/>
              <a:sym typeface="+mn-ea"/>
            </a:endParaRPr>
          </a:p>
        </p:txBody>
      </p:sp>
      <p:cxnSp>
        <p:nvCxnSpPr>
          <p:cNvPr id="91" name="直接连接符 90"/>
          <p:cNvCxnSpPr/>
          <p:nvPr>
            <p:custDataLst>
              <p:tags r:id="rId38"/>
            </p:custDataLst>
          </p:nvPr>
        </p:nvCxnSpPr>
        <p:spPr>
          <a:xfrm flipV="1">
            <a:off x="8613775" y="2838133"/>
            <a:ext cx="0" cy="649254"/>
          </a:xfrm>
          <a:prstGeom prst="line">
            <a:avLst/>
          </a:prstGeom>
          <a:noFill/>
          <a:ln>
            <a:gradFill flip="none" rotWithShape="1">
              <a:gsLst>
                <a:gs pos="0">
                  <a:schemeClr val="accent1">
                    <a:alpha val="0"/>
                  </a:schemeClr>
                </a:gs>
                <a:gs pos="100000">
                  <a:schemeClr val="accent1"/>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103" name="椭圆 102"/>
          <p:cNvSpPr/>
          <p:nvPr>
            <p:custDataLst>
              <p:tags r:id="rId39"/>
            </p:custDataLst>
          </p:nvPr>
        </p:nvSpPr>
        <p:spPr>
          <a:xfrm>
            <a:off x="5183505" y="3170873"/>
            <a:ext cx="146385" cy="146385"/>
          </a:xfrm>
          <a:prstGeom prst="ellipse">
            <a:avLst/>
          </a:prstGeom>
          <a:solidFill>
            <a:srgbClr val="FFFFFF"/>
          </a:solidFill>
          <a:ln w="3175">
            <a:solidFill>
              <a:schemeClr val="accent1"/>
            </a:solidFill>
          </a:ln>
          <a:effectLst>
            <a:outerShdw blurRad="63500" sx="102000" sy="102000" algn="ctr" rotWithShape="0">
              <a:schemeClr val="accent1">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 name="椭圆 103"/>
          <p:cNvSpPr/>
          <p:nvPr>
            <p:custDataLst>
              <p:tags r:id="rId40"/>
            </p:custDataLst>
          </p:nvPr>
        </p:nvSpPr>
        <p:spPr>
          <a:xfrm>
            <a:off x="5211445" y="3198813"/>
            <a:ext cx="90445" cy="90445"/>
          </a:xfrm>
          <a:prstGeom prst="ellipse">
            <a:avLst/>
          </a:prstGeom>
          <a:gradFill>
            <a:gsLst>
              <a:gs pos="1000">
                <a:schemeClr val="accent1">
                  <a:lumMod val="75000"/>
                </a:schemeClr>
              </a:gs>
              <a:gs pos="100000">
                <a:schemeClr val="accent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8" name="矩形 57"/>
          <p:cNvSpPr/>
          <p:nvPr>
            <p:custDataLst>
              <p:tags r:id="rId41"/>
            </p:custDataLst>
          </p:nvPr>
        </p:nvSpPr>
        <p:spPr>
          <a:xfrm>
            <a:off x="4558030" y="1878648"/>
            <a:ext cx="1397354" cy="70559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a:solidFill>
                  <a:schemeClr val="tx1">
                    <a:lumMod val="85000"/>
                    <a:lumOff val="15000"/>
                  </a:schemeClr>
                </a:solidFill>
                <a:latin typeface="+mn-ea"/>
                <a:cs typeface="+mn-ea"/>
                <a:sym typeface="+mn-ea"/>
              </a:rPr>
              <a:t>专业人员介绍业务需求</a:t>
            </a:r>
            <a:endParaRPr lang="zh-CN" altLang="en-US" sz="1400">
              <a:solidFill>
                <a:schemeClr val="tx1">
                  <a:lumMod val="85000"/>
                  <a:lumOff val="15000"/>
                </a:schemeClr>
              </a:solidFill>
              <a:latin typeface="+mn-ea"/>
              <a:cs typeface="+mn-ea"/>
              <a:sym typeface="+mn-ea"/>
            </a:endParaRPr>
          </a:p>
        </p:txBody>
      </p:sp>
      <p:sp>
        <p:nvSpPr>
          <p:cNvPr id="59" name="矩形 58"/>
          <p:cNvSpPr/>
          <p:nvPr>
            <p:custDataLst>
              <p:tags r:id="rId42"/>
            </p:custDataLst>
          </p:nvPr>
        </p:nvSpPr>
        <p:spPr>
          <a:xfrm>
            <a:off x="4558030" y="1390650"/>
            <a:ext cx="1656080" cy="368300"/>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sym typeface="+mn-ea"/>
              </a:rPr>
              <a:t>请专人介绍</a:t>
            </a:r>
            <a:endParaRPr lang="zh-CN" altLang="en-US" b="1">
              <a:solidFill>
                <a:schemeClr val="accent1"/>
              </a:solidFill>
              <a:latin typeface="+mn-ea"/>
              <a:cs typeface="+mn-ea"/>
              <a:sym typeface="+mn-ea"/>
            </a:endParaRPr>
          </a:p>
        </p:txBody>
      </p:sp>
      <p:cxnSp>
        <p:nvCxnSpPr>
          <p:cNvPr id="100" name="直接连接符 99"/>
          <p:cNvCxnSpPr/>
          <p:nvPr>
            <p:custDataLst>
              <p:tags r:id="rId43"/>
            </p:custDataLst>
          </p:nvPr>
        </p:nvCxnSpPr>
        <p:spPr>
          <a:xfrm flipV="1">
            <a:off x="5257800" y="2521268"/>
            <a:ext cx="0" cy="649254"/>
          </a:xfrm>
          <a:prstGeom prst="line">
            <a:avLst/>
          </a:prstGeom>
          <a:noFill/>
          <a:ln>
            <a:gradFill flip="none" rotWithShape="1">
              <a:gsLst>
                <a:gs pos="0">
                  <a:schemeClr val="accent1">
                    <a:alpha val="0"/>
                  </a:schemeClr>
                </a:gs>
                <a:gs pos="100000">
                  <a:schemeClr val="accent1"/>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
        <p:nvSpPr>
          <p:cNvPr id="111" name="椭圆 110"/>
          <p:cNvSpPr/>
          <p:nvPr>
            <p:custDataLst>
              <p:tags r:id="rId44"/>
            </p:custDataLst>
          </p:nvPr>
        </p:nvSpPr>
        <p:spPr>
          <a:xfrm>
            <a:off x="6861175" y="3170873"/>
            <a:ext cx="146385" cy="146385"/>
          </a:xfrm>
          <a:prstGeom prst="ellipse">
            <a:avLst/>
          </a:prstGeom>
          <a:solidFill>
            <a:srgbClr val="FFFFFF"/>
          </a:solidFill>
          <a:ln w="3175">
            <a:solidFill>
              <a:schemeClr val="accent1"/>
            </a:solidFill>
          </a:ln>
          <a:effectLst>
            <a:outerShdw blurRad="63500" sx="102000" sy="102000" algn="ctr" rotWithShape="0">
              <a:schemeClr val="accent1">
                <a:lumMod val="75000"/>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2" name="椭圆 111"/>
          <p:cNvSpPr/>
          <p:nvPr>
            <p:custDataLst>
              <p:tags r:id="rId45"/>
            </p:custDataLst>
          </p:nvPr>
        </p:nvSpPr>
        <p:spPr>
          <a:xfrm>
            <a:off x="6889115" y="3198813"/>
            <a:ext cx="90445" cy="90445"/>
          </a:xfrm>
          <a:prstGeom prst="ellipse">
            <a:avLst/>
          </a:prstGeom>
          <a:gradFill>
            <a:gsLst>
              <a:gs pos="1000">
                <a:schemeClr val="accent1">
                  <a:lumMod val="75000"/>
                </a:schemeClr>
              </a:gs>
              <a:gs pos="100000">
                <a:schemeClr val="accent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0" name="矩形 59"/>
          <p:cNvSpPr/>
          <p:nvPr>
            <p:custDataLst>
              <p:tags r:id="rId46"/>
            </p:custDataLst>
          </p:nvPr>
        </p:nvSpPr>
        <p:spPr>
          <a:xfrm>
            <a:off x="6235700" y="1878648"/>
            <a:ext cx="1397354" cy="705599"/>
          </a:xfrm>
          <a:prstGeom prst="rect">
            <a:avLst/>
          </a:prstGeom>
          <a:noFill/>
        </p:spPr>
        <p:txBody>
          <a:bodyPr wrap="square" lIns="0" tIns="0" rIns="0" bIns="0" rtlCol="0" anchor="t" anchorCtr="0">
            <a:noAutofit/>
          </a:bodyPr>
          <a:p>
            <a:pPr algn="ctr">
              <a:lnSpc>
                <a:spcPct val="150000"/>
              </a:lnSpc>
              <a:spcBef>
                <a:spcPct val="0"/>
              </a:spcBef>
              <a:spcAft>
                <a:spcPct val="0"/>
              </a:spcAft>
            </a:pPr>
            <a:r>
              <a:rPr lang="zh-CN" altLang="en-US" sz="1400">
                <a:solidFill>
                  <a:schemeClr val="tx1">
                    <a:lumMod val="85000"/>
                    <a:lumOff val="15000"/>
                  </a:schemeClr>
                </a:solidFill>
                <a:latin typeface="+mn-ea"/>
                <a:cs typeface="+mn-ea"/>
                <a:sym typeface="+mn-ea"/>
              </a:rPr>
              <a:t>对某些调查中的问题，可以找专人询问</a:t>
            </a:r>
            <a:endParaRPr lang="zh-CN" altLang="en-US" sz="1400">
              <a:solidFill>
                <a:schemeClr val="tx1">
                  <a:lumMod val="85000"/>
                  <a:lumOff val="15000"/>
                </a:schemeClr>
              </a:solidFill>
              <a:latin typeface="+mn-ea"/>
              <a:cs typeface="+mn-ea"/>
              <a:sym typeface="+mn-ea"/>
            </a:endParaRPr>
          </a:p>
        </p:txBody>
      </p:sp>
      <p:sp>
        <p:nvSpPr>
          <p:cNvPr id="62" name="矩形 61"/>
          <p:cNvSpPr/>
          <p:nvPr>
            <p:custDataLst>
              <p:tags r:id="rId47"/>
            </p:custDataLst>
          </p:nvPr>
        </p:nvSpPr>
        <p:spPr>
          <a:xfrm>
            <a:off x="6235700" y="1390333"/>
            <a:ext cx="1397354" cy="368300"/>
          </a:xfrm>
          <a:prstGeom prst="rect">
            <a:avLst/>
          </a:prstGeom>
          <a:noFill/>
        </p:spPr>
        <p:txBody>
          <a:bodyPr wrap="square" lIns="0" tIns="0" rIns="0" bIns="0" rtlCol="0" anchor="b">
            <a:noAutofit/>
          </a:bodyPr>
          <a:p>
            <a:pPr algn="ctr">
              <a:spcBef>
                <a:spcPct val="0"/>
              </a:spcBef>
              <a:spcAft>
                <a:spcPct val="0"/>
              </a:spcAft>
            </a:pPr>
            <a:r>
              <a:rPr lang="zh-CN" altLang="en-US" b="1">
                <a:solidFill>
                  <a:schemeClr val="accent1"/>
                </a:solidFill>
                <a:latin typeface="+mn-ea"/>
                <a:cs typeface="+mn-ea"/>
                <a:sym typeface="+mn-ea"/>
              </a:rPr>
              <a:t>询问</a:t>
            </a:r>
            <a:endParaRPr lang="zh-CN" altLang="en-US" b="1">
              <a:solidFill>
                <a:schemeClr val="accent1"/>
              </a:solidFill>
              <a:latin typeface="+mn-ea"/>
              <a:cs typeface="+mn-ea"/>
              <a:sym typeface="+mn-ea"/>
            </a:endParaRPr>
          </a:p>
        </p:txBody>
      </p:sp>
      <p:cxnSp>
        <p:nvCxnSpPr>
          <p:cNvPr id="108" name="直接连接符 107"/>
          <p:cNvCxnSpPr/>
          <p:nvPr>
            <p:custDataLst>
              <p:tags r:id="rId48"/>
            </p:custDataLst>
          </p:nvPr>
        </p:nvCxnSpPr>
        <p:spPr>
          <a:xfrm flipV="1">
            <a:off x="6935470" y="2521268"/>
            <a:ext cx="0" cy="649254"/>
          </a:xfrm>
          <a:prstGeom prst="line">
            <a:avLst/>
          </a:prstGeom>
          <a:noFill/>
          <a:ln>
            <a:gradFill flip="none" rotWithShape="1">
              <a:gsLst>
                <a:gs pos="0">
                  <a:schemeClr val="accent1">
                    <a:alpha val="0"/>
                  </a:schemeClr>
                </a:gs>
                <a:gs pos="100000">
                  <a:schemeClr val="accent1"/>
                </a:gs>
              </a:gsLst>
              <a:lin ang="16200000" scaled="0"/>
              <a:tileRect/>
            </a:gradFill>
          </a:ln>
        </p:spPr>
        <p:style>
          <a:lnRef idx="2">
            <a:schemeClr val="accent1">
              <a:shade val="15000"/>
            </a:schemeClr>
          </a:lnRef>
          <a:fillRef idx="1">
            <a:schemeClr val="accent1"/>
          </a:fillRef>
          <a:effectRef idx="0">
            <a:schemeClr val="accent1"/>
          </a:effectRef>
          <a:fontRef idx="minor">
            <a:schemeClr val="lt1"/>
          </a:fontRef>
        </p:style>
      </p:cxn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Rectangle 2"/>
          <p:cNvSpPr>
            <a:spLocks noGrp="1"/>
          </p:cNvSpPr>
          <p:nvPr>
            <p:ph type="title" idx="4294967295"/>
          </p:nvPr>
        </p:nvSpPr>
        <p:spPr>
          <a:xfrm>
            <a:off x="1218565" y="274955"/>
            <a:ext cx="7525385" cy="615315"/>
          </a:xfrm>
        </p:spPr>
        <p:txBody>
          <a:bodyPr vert="horz" wrap="square" lIns="91456" tIns="45728" rIns="91456" bIns="45728" anchor="ctr" anchorCtr="0">
            <a:normAutofit fontScale="90000"/>
          </a:bodyPr>
          <a:p>
            <a:r>
              <a:rPr lang="zh-CN" altLang="en-US" sz="3600" dirty="0"/>
              <a:t>进一步分析和表达用户需求</a:t>
            </a:r>
            <a:endParaRPr lang="zh-CN" altLang="en-US" sz="3600" dirty="0"/>
          </a:p>
        </p:txBody>
      </p:sp>
      <p:sp>
        <p:nvSpPr>
          <p:cNvPr id="48130" name="Rectangle 3"/>
          <p:cNvSpPr>
            <a:spLocks noGrp="1"/>
          </p:cNvSpPr>
          <p:nvPr>
            <p:ph idx="4294967295"/>
          </p:nvPr>
        </p:nvSpPr>
        <p:spPr>
          <a:xfrm>
            <a:off x="1004570" y="1098550"/>
            <a:ext cx="10412730" cy="5097145"/>
          </a:xfrm>
        </p:spPr>
        <p:txBody>
          <a:bodyPr vert="horz" wrap="square" lIns="91456" tIns="45728" rIns="91456" bIns="45728" anchor="t" anchorCtr="0">
            <a:normAutofit/>
          </a:bodyPr>
          <a:p>
            <a:pPr>
              <a:lnSpc>
                <a:spcPct val="150000"/>
              </a:lnSpc>
            </a:pPr>
            <a:r>
              <a:rPr lang="zh-CN" altLang="en-US" dirty="0"/>
              <a:t>分析方法</a:t>
            </a:r>
            <a:endParaRPr lang="zh-CN" altLang="en-US" dirty="0"/>
          </a:p>
          <a:p>
            <a:pPr lvl="1">
              <a:lnSpc>
                <a:spcPct val="150000"/>
              </a:lnSpc>
            </a:pPr>
            <a:r>
              <a:rPr lang="zh-CN" altLang="en-US" dirty="0"/>
              <a:t>结构化分析方法（</a:t>
            </a:r>
            <a:r>
              <a:rPr lang="en-US" altLang="zh-CN" dirty="0"/>
              <a:t>Structured Analysis</a:t>
            </a:r>
            <a:r>
              <a:rPr lang="zh-CN" altLang="en-US" dirty="0"/>
              <a:t>，简称</a:t>
            </a:r>
            <a:r>
              <a:rPr lang="en-US" altLang="zh-CN" dirty="0"/>
              <a:t>SA</a:t>
            </a:r>
            <a:r>
              <a:rPr lang="zh-CN" altLang="en-US" dirty="0"/>
              <a:t>方法）</a:t>
            </a:r>
            <a:endParaRPr lang="zh-CN" altLang="en-US" dirty="0"/>
          </a:p>
          <a:p>
            <a:pPr lvl="2">
              <a:lnSpc>
                <a:spcPct val="150000"/>
              </a:lnSpc>
              <a:buSzPct val="87000"/>
              <a:buFont typeface="Wingdings" panose="05000000000000000000" pitchFamily="2" charset="2"/>
              <a:buChar char="l"/>
            </a:pPr>
            <a:r>
              <a:rPr lang="en-US" altLang="zh-CN" dirty="0"/>
              <a:t>SA</a:t>
            </a:r>
            <a:r>
              <a:rPr lang="zh-CN" altLang="en-US" dirty="0"/>
              <a:t>方法从最上层的系统组织机构入手</a:t>
            </a:r>
            <a:endParaRPr lang="zh-CN" altLang="en-US" dirty="0"/>
          </a:p>
          <a:p>
            <a:pPr lvl="2">
              <a:lnSpc>
                <a:spcPct val="150000"/>
              </a:lnSpc>
              <a:buSzPct val="87000"/>
              <a:buFont typeface="Wingdings" panose="05000000000000000000" pitchFamily="2" charset="2"/>
              <a:buChar char="l"/>
            </a:pPr>
            <a:r>
              <a:rPr lang="zh-CN" altLang="en-US" dirty="0"/>
              <a:t>采用自顶向下、逐层分解的方式分析系统</a:t>
            </a:r>
            <a:endParaRPr lang="en-US" altLang="zh-CN" dirty="0"/>
          </a:p>
          <a:p>
            <a:pPr>
              <a:lnSpc>
                <a:spcPct val="150000"/>
              </a:lnSpc>
            </a:pPr>
            <a:r>
              <a:rPr lang="zh-CN" altLang="zh-CN" dirty="0"/>
              <a:t>对用户需求进行分析与表达后，需求分析报告必须提交给用户，征得用户的认可</a:t>
            </a:r>
            <a:endParaRPr lang="zh-CN" altLang="zh-CN" dirty="0"/>
          </a:p>
          <a:p>
            <a:pPr>
              <a:lnSpc>
                <a:spcPct val="150000"/>
              </a:lnSpc>
            </a:pPr>
            <a:endParaRPr lang="zh-CN" altLang="en-US" dirty="0"/>
          </a:p>
        </p:txBody>
      </p:sp>
      <p:grpSp>
        <p:nvGrpSpPr>
          <p:cNvPr id="3" name="组合 2"/>
          <p:cNvGrpSpPr/>
          <p:nvPr>
            <p:custDataLst>
              <p:tags r:id="rId1"/>
            </p:custDataLst>
          </p:nvPr>
        </p:nvGrpSpPr>
        <p:grpSpPr>
          <a:xfrm>
            <a:off x="2567305" y="901065"/>
            <a:ext cx="5029200" cy="76200"/>
            <a:chOff x="2521" y="1057"/>
            <a:chExt cx="7920" cy="120"/>
          </a:xfrm>
        </p:grpSpPr>
        <p:sp>
          <p:nvSpPr>
            <p:cNvPr id="6" name="矩形 5"/>
            <p:cNvSpPr/>
            <p:nvPr>
              <p:custDataLst>
                <p:tags r:id="rId2"/>
              </p:custDataLst>
            </p:nvPr>
          </p:nvSpPr>
          <p:spPr>
            <a:xfrm flipV="1">
              <a:off x="2521" y="1057"/>
              <a:ext cx="7920"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任意多边形 6"/>
            <p:cNvSpPr/>
            <p:nvPr>
              <p:custDataLst>
                <p:tags r:id="rId3"/>
              </p:custDataLst>
            </p:nvPr>
          </p:nvSpPr>
          <p:spPr>
            <a:xfrm>
              <a:off x="2522" y="1057"/>
              <a:ext cx="1949"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308" y="572758"/>
            <a:ext cx="4775842"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1559206" y="2421794"/>
            <a:ext cx="8568690" cy="688340"/>
            <a:chOff x="978872" y="1800500"/>
            <a:chExt cx="6427354" cy="516136"/>
          </a:xfrm>
        </p:grpSpPr>
        <p:sp>
          <p:nvSpPr>
            <p:cNvPr id="81" name="Pentagon 3"/>
            <p:cNvSpPr/>
            <p:nvPr/>
          </p:nvSpPr>
          <p:spPr bwMode="auto">
            <a:xfrm>
              <a:off x="978872" y="1800500"/>
              <a:ext cx="6427354" cy="51613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en-US"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熟悉数据库设计的基本步骤</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
        <p:nvSpPr>
          <p:cNvPr id="85" name="MH_Others_1"/>
          <p:cNvSpPr/>
          <p:nvPr/>
        </p:nvSpPr>
        <p:spPr bwMode="auto">
          <a:xfrm>
            <a:off x="1567815" y="3284855"/>
            <a:ext cx="130175" cy="68580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sp>
        <p:nvSpPr>
          <p:cNvPr id="10" name="Pentagon 5"/>
          <p:cNvSpPr/>
          <p:nvPr/>
        </p:nvSpPr>
        <p:spPr bwMode="auto">
          <a:xfrm>
            <a:off x="1630680" y="3305810"/>
            <a:ext cx="8561070" cy="68580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掌握数据库设计范式的使用</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grpSp>
        <p:nvGrpSpPr>
          <p:cNvPr id="5" name="组合 4"/>
          <p:cNvGrpSpPr/>
          <p:nvPr/>
        </p:nvGrpSpPr>
        <p:grpSpPr>
          <a:xfrm>
            <a:off x="1576562" y="4145818"/>
            <a:ext cx="8631979" cy="716016"/>
            <a:chOff x="985222" y="1779549"/>
            <a:chExt cx="6474827" cy="536888"/>
          </a:xfrm>
        </p:grpSpPr>
        <p:sp>
          <p:nvSpPr>
            <p:cNvPr id="6" name="Pentagon 3"/>
            <p:cNvSpPr/>
            <p:nvPr/>
          </p:nvSpPr>
          <p:spPr bwMode="auto">
            <a:xfrm>
              <a:off x="1032695" y="1779549"/>
              <a:ext cx="6427354" cy="51613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en-US"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掌握数据库应用系统的数据库设计</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7"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020" y="3014345"/>
            <a:ext cx="5852795" cy="829945"/>
          </a:xfrm>
          <a:prstGeom prst="rect">
            <a:avLst/>
          </a:prstGeom>
          <a:noFill/>
        </p:spPr>
        <p:txBody>
          <a:bodyPr wrap="square" lIns="91443" tIns="45720" rIns="91443" bIns="45720"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概念结构设计</a:t>
            </a:r>
            <a:endParaRPr lang="zh-CN" altLang="en-US"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15415" y="3014345"/>
            <a:ext cx="1734820" cy="829945"/>
          </a:xfrm>
          <a:prstGeom prst="rect">
            <a:avLst/>
          </a:prstGeom>
          <a:noFill/>
        </p:spPr>
        <p:txBody>
          <a:bodyPr wrap="square" lIns="91443" tIns="45720" rIns="91443" bIns="45720" rtlCol="0">
            <a:spAutoFit/>
          </a:bodyPr>
          <a:lstStyle/>
          <a:p>
            <a:r>
              <a:rPr lang="en-US" altLang="en-GB" sz="4800" b="1" dirty="0">
                <a:solidFill>
                  <a:srgbClr val="FAFAFA"/>
                </a:solidFill>
                <a:latin typeface="微软雅黑" panose="020B0503020204020204" pitchFamily="34" charset="-122"/>
                <a:ea typeface="微软雅黑" panose="020B0503020204020204" pitchFamily="34" charset="-122"/>
                <a:cs typeface="+mn-ea"/>
                <a:sym typeface="+mn-lt"/>
              </a:rPr>
              <a:t>3.3</a:t>
            </a:r>
            <a:endParaRPr lang="en-US" altLang="en-GB" sz="48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308" y="572758"/>
            <a:ext cx="4775842"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1559206" y="2421794"/>
            <a:ext cx="8568690" cy="688340"/>
            <a:chOff x="978872" y="1800500"/>
            <a:chExt cx="6427354" cy="516136"/>
          </a:xfrm>
        </p:grpSpPr>
        <p:sp>
          <p:nvSpPr>
            <p:cNvPr id="81" name="Pentagon 3"/>
            <p:cNvSpPr/>
            <p:nvPr/>
          </p:nvSpPr>
          <p:spPr bwMode="auto">
            <a:xfrm>
              <a:off x="978872" y="1800500"/>
              <a:ext cx="6427354" cy="51613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了解概念模型的特点。</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1557948" y="3353169"/>
            <a:ext cx="8561070"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掌握</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概念模型的建立方法</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9" name="组合 8"/>
          <p:cNvGrpSpPr/>
          <p:nvPr/>
        </p:nvGrpSpPr>
        <p:grpSpPr>
          <a:xfrm>
            <a:off x="1557948" y="4282004"/>
            <a:ext cx="8561070" cy="685801"/>
            <a:chOff x="978872" y="2570437"/>
            <a:chExt cx="5437064" cy="514351"/>
          </a:xfrm>
        </p:grpSpPr>
        <p:sp>
          <p:nvSpPr>
            <p:cNvPr id="10"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能够通过需求分析画出系统</a:t>
              </a:r>
              <a:r>
                <a:rPr lang="en-US" altLang="zh-CN"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E-R</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图。</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11"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691" y="266995"/>
            <a:ext cx="3895536" cy="506086"/>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sz="2400" b="1" dirty="0">
                <a:solidFill>
                  <a:srgbClr val="595959"/>
                </a:solidFill>
                <a:latin typeface="微软雅黑" panose="020B0503020204020204" pitchFamily="34" charset="-122"/>
                <a:ea typeface="微软雅黑" panose="020B0503020204020204" pitchFamily="34" charset="-122"/>
                <a:cs typeface="+mn-ea"/>
                <a:sym typeface="+mn-lt"/>
              </a:rPr>
              <a:t>如何</a:t>
            </a:r>
            <a:r>
              <a:rPr lang="en-US" altLang="zh-CN" sz="2400" b="1" dirty="0">
                <a:solidFill>
                  <a:srgbClr val="595959"/>
                </a:solidFill>
                <a:latin typeface="微软雅黑" panose="020B0503020204020204" pitchFamily="34" charset="-122"/>
                <a:ea typeface="微软雅黑" panose="020B0503020204020204" pitchFamily="34" charset="-122"/>
                <a:cs typeface="+mn-ea"/>
                <a:sym typeface="+mn-lt"/>
              </a:rPr>
              <a:t>建立概念模型</a:t>
            </a:r>
            <a:endParaRPr lang="en-US" alt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2" name="图片 11"/>
          <p:cNvPicPr>
            <a:picLocks noChangeAspect="1"/>
          </p:cNvPicPr>
          <p:nvPr/>
        </p:nvPicPr>
        <p:blipFill>
          <a:blip r:embed="rId1"/>
          <a:stretch>
            <a:fillRect/>
          </a:stretch>
        </p:blipFill>
        <p:spPr>
          <a:xfrm>
            <a:off x="944880" y="2215515"/>
            <a:ext cx="2797810" cy="3898265"/>
          </a:xfrm>
          <a:prstGeom prst="rect">
            <a:avLst/>
          </a:prstGeom>
        </p:spPr>
      </p:pic>
      <p:sp>
        <p:nvSpPr>
          <p:cNvPr id="13" name="椭圆形标注 12"/>
          <p:cNvSpPr/>
          <p:nvPr/>
        </p:nvSpPr>
        <p:spPr>
          <a:xfrm>
            <a:off x="2968625" y="1847215"/>
            <a:ext cx="2071370" cy="1493520"/>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14" name="TextBox 35"/>
          <p:cNvSpPr txBox="1">
            <a:spLocks noChangeArrowheads="1"/>
          </p:cNvSpPr>
          <p:nvPr/>
        </p:nvSpPr>
        <p:spPr bwMode="auto">
          <a:xfrm>
            <a:off x="3247390" y="1925320"/>
            <a:ext cx="1606550" cy="122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379720" y="3375660"/>
            <a:ext cx="6187440" cy="582295"/>
            <a:chOff x="8472" y="5316"/>
            <a:chExt cx="9744" cy="917"/>
          </a:xfrm>
        </p:grpSpPr>
        <p:sp>
          <p:nvSpPr>
            <p:cNvPr id="15" name="TextBox 35"/>
            <p:cNvSpPr txBox="1">
              <a:spLocks noChangeArrowheads="1"/>
            </p:cNvSpPr>
            <p:nvPr/>
          </p:nvSpPr>
          <p:spPr bwMode="auto">
            <a:xfrm>
              <a:off x="9159" y="5316"/>
              <a:ext cx="9057" cy="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掌握建立概念模型的方法</a:t>
              </a:r>
              <a:endParaRPr lang="zh-CN" altLang="en-US" sz="2000" dirty="0">
                <a:solidFill>
                  <a:srgbClr val="1369B2"/>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8472" y="5571"/>
              <a:ext cx="638" cy="638"/>
              <a:chOff x="8881" y="4685"/>
              <a:chExt cx="638" cy="638"/>
            </a:xfrm>
          </p:grpSpPr>
          <p:sp>
            <p:nvSpPr>
              <p:cNvPr id="18" name="椭圆 17"/>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Rectangle 2"/>
          <p:cNvSpPr>
            <a:spLocks noGrp="1"/>
          </p:cNvSpPr>
          <p:nvPr>
            <p:ph type="title" idx="4294967295"/>
          </p:nvPr>
        </p:nvSpPr>
        <p:spPr>
          <a:xfrm>
            <a:off x="1218565" y="274955"/>
            <a:ext cx="7381875" cy="568325"/>
          </a:xfrm>
        </p:spPr>
        <p:txBody>
          <a:bodyPr vert="horz" wrap="square" lIns="91456" tIns="45728" rIns="91456" bIns="45728" anchor="ctr" anchorCtr="0">
            <a:normAutofit fontScale="90000"/>
          </a:bodyPr>
          <a:p>
            <a:r>
              <a:rPr lang="zh-CN" altLang="en-US" sz="3600" dirty="0"/>
              <a:t>概念模型</a:t>
            </a:r>
            <a:endParaRPr lang="zh-CN" altLang="en-US" sz="3600" dirty="0"/>
          </a:p>
        </p:txBody>
      </p:sp>
      <p:sp>
        <p:nvSpPr>
          <p:cNvPr id="19" name="文本框 18"/>
          <p:cNvSpPr txBox="1"/>
          <p:nvPr>
            <p:custDataLst>
              <p:tags r:id="rId1"/>
            </p:custDataLst>
          </p:nvPr>
        </p:nvSpPr>
        <p:spPr>
          <a:xfrm>
            <a:off x="1751330" y="908050"/>
            <a:ext cx="9538970" cy="481838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665"/>
              </a:spcBef>
              <a:spcAft>
                <a:spcPts val="0"/>
              </a:spcAft>
              <a:buSzPct val="100000"/>
              <a:buNone/>
            </a:pPr>
            <a:r>
              <a:rPr lang="zh-CN" altLang="en-US" sz="22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将需求分析得到的用户需求抽象为信息结构（即概念模型）的过程就是概念结构设计</a:t>
            </a:r>
            <a:endParaRPr lang="zh-CN" altLang="en-US" sz="22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概念模型的特点</a:t>
            </a:r>
            <a:endParaRPr lang="zh-CN" altLang="en-US" sz="22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401320" lvl="1" indent="-363855" algn="l" fontAlgn="ctr">
              <a:lnSpc>
                <a:spcPct val="130000"/>
              </a:lnSpc>
              <a:spcBef>
                <a:spcPts val="585"/>
              </a:spcBef>
              <a:spcAft>
                <a:spcPts val="0"/>
              </a:spcAft>
              <a:buSzPct val="80000"/>
              <a:buFont typeface="Wingdings" panose="05000000000000000000" charset="0"/>
              <a:buChar char="l"/>
            </a:pPr>
            <a:r>
              <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能真实、充分地反映现实世界，是现实世界的一个真实模型。</a:t>
            </a:r>
            <a:endPar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01320" lvl="1" indent="-363855" algn="l" fontAlgn="ctr">
              <a:lnSpc>
                <a:spcPct val="130000"/>
              </a:lnSpc>
              <a:spcBef>
                <a:spcPts val="585"/>
              </a:spcBef>
              <a:spcAft>
                <a:spcPts val="0"/>
              </a:spcAft>
              <a:buSzPct val="80000"/>
              <a:buFont typeface="Wingdings" panose="05000000000000000000" charset="0"/>
              <a:buChar char="l"/>
            </a:pPr>
            <a:r>
              <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易于理解，从而可以用它和不熟悉计算机的用户交换意见。</a:t>
            </a:r>
            <a:endPar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01320" lvl="1" indent="-363855" algn="l" fontAlgn="ctr">
              <a:lnSpc>
                <a:spcPct val="130000"/>
              </a:lnSpc>
              <a:spcBef>
                <a:spcPts val="585"/>
              </a:spcBef>
              <a:spcAft>
                <a:spcPts val="0"/>
              </a:spcAft>
              <a:buSzPct val="80000"/>
              <a:buFont typeface="Wingdings" panose="05000000000000000000" charset="0"/>
              <a:buChar char="l"/>
            </a:pPr>
            <a:r>
              <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易于更改，当应用环境和应用要求改变时，容易对概念模型修改和扩充。</a:t>
            </a:r>
            <a:endPar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401320" lvl="1" indent="-363855" algn="l" fontAlgn="ctr">
              <a:lnSpc>
                <a:spcPct val="130000"/>
              </a:lnSpc>
              <a:spcBef>
                <a:spcPts val="585"/>
              </a:spcBef>
              <a:spcAft>
                <a:spcPts val="0"/>
              </a:spcAft>
              <a:buSzPct val="80000"/>
              <a:buFont typeface="Wingdings" panose="05000000000000000000" charset="0"/>
              <a:buChar char="l"/>
            </a:pPr>
            <a:r>
              <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易于向关系、网状、层次等各种数据模型转换</a:t>
            </a:r>
            <a:endPar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描述概念模型的工具</a:t>
            </a:r>
            <a:endParaRPr lang="zh-CN" altLang="en-US" sz="22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401320" lvl="1" indent="-363855" algn="l" fontAlgn="ctr">
              <a:lnSpc>
                <a:spcPct val="130000"/>
              </a:lnSpc>
              <a:spcBef>
                <a:spcPts val="585"/>
              </a:spcBef>
              <a:spcAft>
                <a:spcPts val="0"/>
              </a:spcAft>
              <a:buSzPct val="80000"/>
              <a:buFont typeface="Wingdings" panose="05000000000000000000" charset="0"/>
              <a:buChar char="l"/>
            </a:pPr>
            <a:r>
              <a:rPr lang="en-US" altLang="zh-CN"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E-R</a:t>
            </a:r>
            <a:r>
              <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模型</a:t>
            </a:r>
            <a:endParaRPr lang="zh-CN" altLang="en-US" sz="20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p:txBody>
      </p:sp>
      <p:grpSp>
        <p:nvGrpSpPr>
          <p:cNvPr id="62" name="icon_1"/>
          <p:cNvGrpSpPr>
            <a:grpSpLocks noChangeAspect="1"/>
          </p:cNvGrpSpPr>
          <p:nvPr>
            <p:custDataLst>
              <p:tags r:id="rId2"/>
            </p:custDataLst>
          </p:nvPr>
        </p:nvGrpSpPr>
        <p:grpSpPr>
          <a:xfrm>
            <a:off x="1040802" y="1064260"/>
            <a:ext cx="506655" cy="508000"/>
            <a:chOff x="4566708" y="12091458"/>
            <a:chExt cx="1525503" cy="1529553"/>
          </a:xfrm>
          <a:solidFill>
            <a:schemeClr val="accent1"/>
          </a:solidFill>
        </p:grpSpPr>
        <p:sp>
          <p:nvSpPr>
            <p:cNvPr id="63" name="PA-任意多边形: 形状 1047"/>
            <p:cNvSpPr/>
            <p:nvPr>
              <p:custDataLst>
                <p:tags r:id="rId3"/>
              </p:custDataLst>
            </p:nvPr>
          </p:nvSpPr>
          <p:spPr>
            <a:xfrm>
              <a:off x="5351378" y="12091458"/>
              <a:ext cx="719667" cy="719667"/>
            </a:xfrm>
            <a:custGeom>
              <a:avLst/>
              <a:gdLst>
                <a:gd name="connsiteX0" fmla="*/ 58208 w 719666"/>
                <a:gd name="connsiteY0" fmla="*/ 720908 h 719666"/>
                <a:gd name="connsiteX1" fmla="*/ 667992 w 719666"/>
                <a:gd name="connsiteY1" fmla="*/ 720908 h 719666"/>
                <a:gd name="connsiteX2" fmla="*/ 720909 w 719666"/>
                <a:gd name="connsiteY2" fmla="*/ 667992 h 719666"/>
                <a:gd name="connsiteX3" fmla="*/ 58208 w 719666"/>
                <a:gd name="connsiteY3" fmla="*/ 5292 h 719666"/>
                <a:gd name="connsiteX4" fmla="*/ 5292 w 719666"/>
                <a:gd name="connsiteY4" fmla="*/ 58208 h 719666"/>
                <a:gd name="connsiteX5" fmla="*/ 5292 w 719666"/>
                <a:gd name="connsiteY5" fmla="*/ 667992 h 719666"/>
                <a:gd name="connsiteX6" fmla="*/ 58208 w 719666"/>
                <a:gd name="connsiteY6" fmla="*/ 720908 h 719666"/>
                <a:gd name="connsiteX7" fmla="*/ 111125 w 719666"/>
                <a:gd name="connsiteY7" fmla="*/ 113623 h 719666"/>
                <a:gd name="connsiteX8" fmla="*/ 612578 w 719666"/>
                <a:gd name="connsiteY8" fmla="*/ 615075 h 719666"/>
                <a:gd name="connsiteX9" fmla="*/ 111125 w 719666"/>
                <a:gd name="connsiteY9" fmla="*/ 615075 h 719666"/>
                <a:gd name="connsiteX10" fmla="*/ 111125 w 719666"/>
                <a:gd name="connsiteY10" fmla="*/ 113623 h 719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9666" h="719666">
                  <a:moveTo>
                    <a:pt x="58208" y="720908"/>
                  </a:moveTo>
                  <a:lnTo>
                    <a:pt x="667992" y="720908"/>
                  </a:lnTo>
                  <a:cubicBezTo>
                    <a:pt x="697216" y="720908"/>
                    <a:pt x="720909" y="697223"/>
                    <a:pt x="720909" y="667992"/>
                  </a:cubicBezTo>
                  <a:cubicBezTo>
                    <a:pt x="720909" y="302578"/>
                    <a:pt x="423623" y="5292"/>
                    <a:pt x="58208" y="5292"/>
                  </a:cubicBezTo>
                  <a:cubicBezTo>
                    <a:pt x="28984" y="5292"/>
                    <a:pt x="5292" y="28977"/>
                    <a:pt x="5292" y="58208"/>
                  </a:cubicBezTo>
                  <a:lnTo>
                    <a:pt x="5292" y="667992"/>
                  </a:lnTo>
                  <a:cubicBezTo>
                    <a:pt x="5292" y="697216"/>
                    <a:pt x="28984" y="720908"/>
                    <a:pt x="58208" y="720908"/>
                  </a:cubicBezTo>
                  <a:close/>
                  <a:moveTo>
                    <a:pt x="111125" y="113623"/>
                  </a:moveTo>
                  <a:cubicBezTo>
                    <a:pt x="376040" y="138705"/>
                    <a:pt x="587495" y="350153"/>
                    <a:pt x="612578" y="615075"/>
                  </a:cubicBezTo>
                  <a:lnTo>
                    <a:pt x="111125" y="615075"/>
                  </a:lnTo>
                  <a:lnTo>
                    <a:pt x="111125" y="113623"/>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4" name="PA-任意多边形: 形状 1048"/>
            <p:cNvSpPr/>
            <p:nvPr>
              <p:custDataLst>
                <p:tags r:id="rId4"/>
              </p:custDataLst>
            </p:nvPr>
          </p:nvSpPr>
          <p:spPr>
            <a:xfrm>
              <a:off x="4566708" y="12287511"/>
              <a:ext cx="1157111" cy="1333500"/>
            </a:xfrm>
            <a:custGeom>
              <a:avLst/>
              <a:gdLst>
                <a:gd name="connsiteX0" fmla="*/ 720916 w 1157111"/>
                <a:gd name="connsiteY0" fmla="*/ 646070 h 1333500"/>
                <a:gd name="connsiteX1" fmla="*/ 720916 w 1157111"/>
                <a:gd name="connsiteY1" fmla="*/ 58208 h 1333500"/>
                <a:gd name="connsiteX2" fmla="*/ 667999 w 1157111"/>
                <a:gd name="connsiteY2" fmla="*/ 5292 h 1333500"/>
                <a:gd name="connsiteX3" fmla="*/ 5292 w 1157111"/>
                <a:gd name="connsiteY3" fmla="*/ 667992 h 1333500"/>
                <a:gd name="connsiteX4" fmla="*/ 667999 w 1157111"/>
                <a:gd name="connsiteY4" fmla="*/ 1330692 h 1333500"/>
                <a:gd name="connsiteX5" fmla="*/ 1136594 w 1157111"/>
                <a:gd name="connsiteY5" fmla="*/ 1136587 h 1333500"/>
                <a:gd name="connsiteX6" fmla="*/ 1152010 w 1157111"/>
                <a:gd name="connsiteY6" fmla="*/ 1097083 h 1333500"/>
                <a:gd name="connsiteX7" fmla="*/ 1136354 w 1157111"/>
                <a:gd name="connsiteY7" fmla="*/ 1061522 h 1333500"/>
                <a:gd name="connsiteX8" fmla="*/ 720916 w 1157111"/>
                <a:gd name="connsiteY8" fmla="*/ 646070 h 1333500"/>
                <a:gd name="connsiteX9" fmla="*/ 667999 w 1157111"/>
                <a:gd name="connsiteY9" fmla="*/ 1224859 h 1333500"/>
                <a:gd name="connsiteX10" fmla="*/ 111125 w 1157111"/>
                <a:gd name="connsiteY10" fmla="*/ 667992 h 1333500"/>
                <a:gd name="connsiteX11" fmla="*/ 615082 w 1157111"/>
                <a:gd name="connsiteY11" fmla="*/ 113623 h 1333500"/>
                <a:gd name="connsiteX12" fmla="*/ 615082 w 1157111"/>
                <a:gd name="connsiteY12" fmla="*/ 667992 h 1333500"/>
                <a:gd name="connsiteX13" fmla="*/ 630583 w 1157111"/>
                <a:gd name="connsiteY13" fmla="*/ 705414 h 1333500"/>
                <a:gd name="connsiteX14" fmla="*/ 1022597 w 1157111"/>
                <a:gd name="connsiteY14" fmla="*/ 1097435 h 1333500"/>
                <a:gd name="connsiteX15" fmla="*/ 667999 w 1157111"/>
                <a:gd name="connsiteY15" fmla="*/ 1224859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7111" h="1333500">
                  <a:moveTo>
                    <a:pt x="720916" y="646070"/>
                  </a:moveTo>
                  <a:lnTo>
                    <a:pt x="720916" y="58208"/>
                  </a:lnTo>
                  <a:cubicBezTo>
                    <a:pt x="720916" y="28977"/>
                    <a:pt x="697223" y="5292"/>
                    <a:pt x="667999" y="5292"/>
                  </a:cubicBezTo>
                  <a:cubicBezTo>
                    <a:pt x="302578" y="5292"/>
                    <a:pt x="5292" y="302577"/>
                    <a:pt x="5292" y="667992"/>
                  </a:cubicBezTo>
                  <a:cubicBezTo>
                    <a:pt x="5292" y="1033406"/>
                    <a:pt x="302578" y="1330692"/>
                    <a:pt x="667999" y="1330692"/>
                  </a:cubicBezTo>
                  <a:cubicBezTo>
                    <a:pt x="845002" y="1330692"/>
                    <a:pt x="1011414" y="1261752"/>
                    <a:pt x="1136594" y="1136587"/>
                  </a:cubicBezTo>
                  <a:cubicBezTo>
                    <a:pt x="1147022" y="1126166"/>
                    <a:pt x="1152574" y="1111815"/>
                    <a:pt x="1152010" y="1097083"/>
                  </a:cubicBezTo>
                  <a:cubicBezTo>
                    <a:pt x="1151488" y="1083649"/>
                    <a:pt x="1145843" y="1070928"/>
                    <a:pt x="1136354" y="1061522"/>
                  </a:cubicBezTo>
                  <a:lnTo>
                    <a:pt x="720916" y="646070"/>
                  </a:lnTo>
                  <a:close/>
                  <a:moveTo>
                    <a:pt x="667999" y="1224859"/>
                  </a:moveTo>
                  <a:cubicBezTo>
                    <a:pt x="360941" y="1224859"/>
                    <a:pt x="111125" y="975050"/>
                    <a:pt x="111125" y="667992"/>
                  </a:cubicBezTo>
                  <a:cubicBezTo>
                    <a:pt x="111125" y="378778"/>
                    <a:pt x="332740" y="140349"/>
                    <a:pt x="615082" y="113623"/>
                  </a:cubicBezTo>
                  <a:lnTo>
                    <a:pt x="615082" y="667992"/>
                  </a:lnTo>
                  <a:cubicBezTo>
                    <a:pt x="615082" y="682025"/>
                    <a:pt x="620656" y="695480"/>
                    <a:pt x="630583" y="705414"/>
                  </a:cubicBezTo>
                  <a:lnTo>
                    <a:pt x="1022597" y="1097435"/>
                  </a:lnTo>
                  <a:cubicBezTo>
                    <a:pt x="923008" y="1179950"/>
                    <a:pt x="798943" y="1224859"/>
                    <a:pt x="667999" y="1224859"/>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5" name="PA-任意多边形: 形状 1049"/>
            <p:cNvSpPr/>
            <p:nvPr>
              <p:custDataLst>
                <p:tags r:id="rId5"/>
              </p:custDataLst>
            </p:nvPr>
          </p:nvSpPr>
          <p:spPr>
            <a:xfrm>
              <a:off x="5372544" y="12862320"/>
              <a:ext cx="719667" cy="543278"/>
            </a:xfrm>
            <a:custGeom>
              <a:avLst/>
              <a:gdLst>
                <a:gd name="connsiteX0" fmla="*/ 667993 w 719666"/>
                <a:gd name="connsiteY0" fmla="*/ 5292 h 543277"/>
                <a:gd name="connsiteX1" fmla="*/ 58209 w 719666"/>
                <a:gd name="connsiteY1" fmla="*/ 5292 h 543277"/>
                <a:gd name="connsiteX2" fmla="*/ 9321 w 719666"/>
                <a:gd name="connsiteY2" fmla="*/ 37959 h 543277"/>
                <a:gd name="connsiteX3" fmla="*/ 20794 w 719666"/>
                <a:gd name="connsiteY3" fmla="*/ 95631 h 543277"/>
                <a:gd name="connsiteX4" fmla="*/ 451888 w 719666"/>
                <a:gd name="connsiteY4" fmla="*/ 526726 h 543277"/>
                <a:gd name="connsiteX5" fmla="*/ 453398 w 719666"/>
                <a:gd name="connsiteY5" fmla="*/ 528179 h 543277"/>
                <a:gd name="connsiteX6" fmla="*/ 453490 w 719666"/>
                <a:gd name="connsiteY6" fmla="*/ 528264 h 543277"/>
                <a:gd name="connsiteX7" fmla="*/ 489388 w 719666"/>
                <a:gd name="connsiteY7" fmla="*/ 542304 h 543277"/>
                <a:gd name="connsiteX8" fmla="*/ 526811 w 719666"/>
                <a:gd name="connsiteY8" fmla="*/ 526810 h 543277"/>
                <a:gd name="connsiteX9" fmla="*/ 720909 w 719666"/>
                <a:gd name="connsiteY9" fmla="*/ 58215 h 543277"/>
                <a:gd name="connsiteX10" fmla="*/ 667993 w 719666"/>
                <a:gd name="connsiteY10" fmla="*/ 5292 h 543277"/>
                <a:gd name="connsiteX11" fmla="*/ 487646 w 719666"/>
                <a:gd name="connsiteY11" fmla="*/ 412814 h 543277"/>
                <a:gd name="connsiteX12" fmla="*/ 185964 w 719666"/>
                <a:gd name="connsiteY12" fmla="*/ 111125 h 543277"/>
                <a:gd name="connsiteX13" fmla="*/ 612614 w 719666"/>
                <a:gd name="connsiteY13" fmla="*/ 111125 h 543277"/>
                <a:gd name="connsiteX14" fmla="*/ 487646 w 719666"/>
                <a:gd name="connsiteY14" fmla="*/ 412814 h 543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19666" h="543277">
                  <a:moveTo>
                    <a:pt x="667993" y="5292"/>
                  </a:moveTo>
                  <a:lnTo>
                    <a:pt x="58209" y="5292"/>
                  </a:lnTo>
                  <a:cubicBezTo>
                    <a:pt x="36803" y="5292"/>
                    <a:pt x="17513" y="18182"/>
                    <a:pt x="9321" y="37959"/>
                  </a:cubicBezTo>
                  <a:cubicBezTo>
                    <a:pt x="1130" y="57736"/>
                    <a:pt x="5660" y="80490"/>
                    <a:pt x="20794" y="95631"/>
                  </a:cubicBezTo>
                  <a:lnTo>
                    <a:pt x="451888" y="526726"/>
                  </a:lnTo>
                  <a:cubicBezTo>
                    <a:pt x="452382" y="527212"/>
                    <a:pt x="452890" y="527706"/>
                    <a:pt x="453398" y="528179"/>
                  </a:cubicBezTo>
                  <a:lnTo>
                    <a:pt x="453490" y="528264"/>
                  </a:lnTo>
                  <a:cubicBezTo>
                    <a:pt x="463643" y="537640"/>
                    <a:pt x="476526" y="542304"/>
                    <a:pt x="489388" y="542304"/>
                  </a:cubicBezTo>
                  <a:cubicBezTo>
                    <a:pt x="502956" y="542304"/>
                    <a:pt x="516503" y="537118"/>
                    <a:pt x="526811" y="526810"/>
                  </a:cubicBezTo>
                  <a:cubicBezTo>
                    <a:pt x="651977" y="401652"/>
                    <a:pt x="720909" y="235232"/>
                    <a:pt x="720909" y="58215"/>
                  </a:cubicBezTo>
                  <a:cubicBezTo>
                    <a:pt x="720909" y="28977"/>
                    <a:pt x="697217" y="5292"/>
                    <a:pt x="667993" y="5292"/>
                  </a:cubicBezTo>
                  <a:close/>
                  <a:moveTo>
                    <a:pt x="487646" y="412814"/>
                  </a:moveTo>
                  <a:lnTo>
                    <a:pt x="185964" y="111125"/>
                  </a:lnTo>
                  <a:lnTo>
                    <a:pt x="612614" y="111125"/>
                  </a:lnTo>
                  <a:cubicBezTo>
                    <a:pt x="602186" y="222405"/>
                    <a:pt x="558963" y="326757"/>
                    <a:pt x="487646" y="412814"/>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0" name="icon_2"/>
          <p:cNvGrpSpPr>
            <a:grpSpLocks noChangeAspect="1"/>
          </p:cNvGrpSpPr>
          <p:nvPr>
            <p:custDataLst>
              <p:tags r:id="rId6"/>
            </p:custDataLst>
          </p:nvPr>
        </p:nvGrpSpPr>
        <p:grpSpPr>
          <a:xfrm>
            <a:off x="1154430" y="2273935"/>
            <a:ext cx="279400" cy="508000"/>
            <a:chOff x="9485118" y="1807002"/>
            <a:chExt cx="839986" cy="1526778"/>
          </a:xfrm>
          <a:solidFill>
            <a:schemeClr val="accent1"/>
          </a:solidFill>
        </p:grpSpPr>
        <p:sp>
          <p:nvSpPr>
            <p:cNvPr id="72" name="PA-任意多边形: 形状 1546"/>
            <p:cNvSpPr/>
            <p:nvPr>
              <p:custDataLst>
                <p:tags r:id="rId7"/>
              </p:custDataLst>
            </p:nvPr>
          </p:nvSpPr>
          <p:spPr>
            <a:xfrm>
              <a:off x="9485118" y="1809045"/>
              <a:ext cx="450606" cy="366346"/>
            </a:xfrm>
            <a:custGeom>
              <a:avLst/>
              <a:gdLst>
                <a:gd name="connsiteX0" fmla="*/ 447772 w 450605"/>
                <a:gd name="connsiteY0" fmla="*/ 268679 h 366346"/>
                <a:gd name="connsiteX1" fmla="*/ 423124 w 450605"/>
                <a:gd name="connsiteY1" fmla="*/ 138795 h 366346"/>
                <a:gd name="connsiteX2" fmla="*/ 227327 w 450605"/>
                <a:gd name="connsiteY2" fmla="*/ 5672 h 366346"/>
                <a:gd name="connsiteX3" fmla="*/ 139272 w 450605"/>
                <a:gd name="connsiteY3" fmla="*/ 22264 h 366346"/>
                <a:gd name="connsiteX4" fmla="*/ 31793 w 450605"/>
                <a:gd name="connsiteY4" fmla="*/ 92515 h 366346"/>
                <a:gd name="connsiteX5" fmla="*/ 5721 w 450605"/>
                <a:gd name="connsiteY5" fmla="*/ 217523 h 366346"/>
                <a:gd name="connsiteX6" fmla="*/ 30379 w 450605"/>
                <a:gd name="connsiteY6" fmla="*/ 347396 h 366346"/>
                <a:gd name="connsiteX7" fmla="*/ 54100 w 450605"/>
                <a:gd name="connsiteY7" fmla="*/ 367065 h 366346"/>
                <a:gd name="connsiteX8" fmla="*/ 58603 w 450605"/>
                <a:gd name="connsiteY8" fmla="*/ 366666 h 366346"/>
                <a:gd name="connsiteX9" fmla="*/ 428502 w 450605"/>
                <a:gd name="connsiteY9" fmla="*/ 296954 h 366346"/>
                <a:gd name="connsiteX10" fmla="*/ 443995 w 450605"/>
                <a:gd name="connsiteY10" fmla="*/ 286814 h 366346"/>
                <a:gd name="connsiteX11" fmla="*/ 447772 w 450605"/>
                <a:gd name="connsiteY11" fmla="*/ 268679 h 366346"/>
                <a:gd name="connsiteX12" fmla="*/ 73359 w 450605"/>
                <a:gd name="connsiteY12" fmla="*/ 314660 h 366346"/>
                <a:gd name="connsiteX13" fmla="*/ 53214 w 450605"/>
                <a:gd name="connsiteY13" fmla="*/ 208507 h 366346"/>
                <a:gd name="connsiteX14" fmla="*/ 71732 w 450605"/>
                <a:gd name="connsiteY14" fmla="*/ 119749 h 366346"/>
                <a:gd name="connsiteX15" fmla="*/ 148211 w 450605"/>
                <a:gd name="connsiteY15" fmla="*/ 69779 h 366346"/>
                <a:gd name="connsiteX16" fmla="*/ 236269 w 450605"/>
                <a:gd name="connsiteY16" fmla="*/ 53184 h 366346"/>
                <a:gd name="connsiteX17" fmla="*/ 258488 w 450605"/>
                <a:gd name="connsiteY17" fmla="*/ 51095 h 366346"/>
                <a:gd name="connsiteX18" fmla="*/ 375606 w 450605"/>
                <a:gd name="connsiteY18" fmla="*/ 147793 h 366346"/>
                <a:gd name="connsiteX19" fmla="*/ 395736 w 450605"/>
                <a:gd name="connsiteY19" fmla="*/ 253894 h 366346"/>
                <a:gd name="connsiteX20" fmla="*/ 73359 w 450605"/>
                <a:gd name="connsiteY20" fmla="*/ 314660 h 366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50605" h="366346">
                  <a:moveTo>
                    <a:pt x="447772" y="268679"/>
                  </a:moveTo>
                  <a:lnTo>
                    <a:pt x="423124" y="138795"/>
                  </a:lnTo>
                  <a:cubicBezTo>
                    <a:pt x="405943" y="48275"/>
                    <a:pt x="318034" y="-11436"/>
                    <a:pt x="227327" y="5672"/>
                  </a:cubicBezTo>
                  <a:lnTo>
                    <a:pt x="139272" y="22264"/>
                  </a:lnTo>
                  <a:cubicBezTo>
                    <a:pt x="95182" y="30580"/>
                    <a:pt x="57016" y="55525"/>
                    <a:pt x="31793" y="92515"/>
                  </a:cubicBezTo>
                  <a:cubicBezTo>
                    <a:pt x="6673" y="129354"/>
                    <a:pt x="-2596" y="173755"/>
                    <a:pt x="5721" y="217523"/>
                  </a:cubicBezTo>
                  <a:lnTo>
                    <a:pt x="30379" y="347396"/>
                  </a:lnTo>
                  <a:cubicBezTo>
                    <a:pt x="32566" y="358987"/>
                    <a:pt x="42711" y="367065"/>
                    <a:pt x="54100" y="367065"/>
                  </a:cubicBezTo>
                  <a:cubicBezTo>
                    <a:pt x="55577" y="367065"/>
                    <a:pt x="57090" y="366941"/>
                    <a:pt x="58603" y="366666"/>
                  </a:cubicBezTo>
                  <a:lnTo>
                    <a:pt x="428502" y="296954"/>
                  </a:lnTo>
                  <a:cubicBezTo>
                    <a:pt x="434803" y="295752"/>
                    <a:pt x="440383" y="292115"/>
                    <a:pt x="443995" y="286814"/>
                  </a:cubicBezTo>
                  <a:cubicBezTo>
                    <a:pt x="447611" y="281494"/>
                    <a:pt x="448974" y="274981"/>
                    <a:pt x="447772" y="268679"/>
                  </a:cubicBezTo>
                  <a:close/>
                  <a:moveTo>
                    <a:pt x="73359" y="314660"/>
                  </a:moveTo>
                  <a:lnTo>
                    <a:pt x="53214" y="208507"/>
                  </a:lnTo>
                  <a:cubicBezTo>
                    <a:pt x="47312" y="177434"/>
                    <a:pt x="53888" y="145910"/>
                    <a:pt x="71732" y="119749"/>
                  </a:cubicBezTo>
                  <a:cubicBezTo>
                    <a:pt x="89676" y="93438"/>
                    <a:pt x="116837" y="75696"/>
                    <a:pt x="148211" y="69779"/>
                  </a:cubicBezTo>
                  <a:lnTo>
                    <a:pt x="236269" y="53184"/>
                  </a:lnTo>
                  <a:cubicBezTo>
                    <a:pt x="243721" y="51770"/>
                    <a:pt x="251161" y="51095"/>
                    <a:pt x="258488" y="51095"/>
                  </a:cubicBezTo>
                  <a:cubicBezTo>
                    <a:pt x="314646" y="51095"/>
                    <a:pt x="364802" y="90884"/>
                    <a:pt x="375606" y="147793"/>
                  </a:cubicBezTo>
                  <a:lnTo>
                    <a:pt x="395736" y="253894"/>
                  </a:lnTo>
                  <a:lnTo>
                    <a:pt x="73359" y="314660"/>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76" name="PA-任意多边形: 形状 1547"/>
            <p:cNvSpPr/>
            <p:nvPr>
              <p:custDataLst>
                <p:tags r:id="rId8"/>
              </p:custDataLst>
            </p:nvPr>
          </p:nvSpPr>
          <p:spPr>
            <a:xfrm>
              <a:off x="9511485" y="2054473"/>
              <a:ext cx="432288" cy="981808"/>
            </a:xfrm>
            <a:custGeom>
              <a:avLst/>
              <a:gdLst>
                <a:gd name="connsiteX0" fmla="*/ 429981 w 432288"/>
                <a:gd name="connsiteY0" fmla="*/ 912491 h 981807"/>
                <a:gd name="connsiteX1" fmla="*/ 400768 w 432288"/>
                <a:gd name="connsiteY1" fmla="*/ 892547 h 981807"/>
                <a:gd name="connsiteX2" fmla="*/ 210898 w 432288"/>
                <a:gd name="connsiteY2" fmla="*/ 928335 h 981807"/>
                <a:gd name="connsiteX3" fmla="*/ 56996 w 432288"/>
                <a:gd name="connsiteY3" fmla="*/ 117399 h 981807"/>
                <a:gd name="connsiteX4" fmla="*/ 377740 w 432288"/>
                <a:gd name="connsiteY4" fmla="*/ 56952 h 981807"/>
                <a:gd name="connsiteX5" fmla="*/ 380253 w 432288"/>
                <a:gd name="connsiteY5" fmla="*/ 70221 h 981807"/>
                <a:gd name="connsiteX6" fmla="*/ 409487 w 432288"/>
                <a:gd name="connsiteY6" fmla="*/ 90128 h 981807"/>
                <a:gd name="connsiteX7" fmla="*/ 429395 w 432288"/>
                <a:gd name="connsiteY7" fmla="*/ 60894 h 981807"/>
                <a:gd name="connsiteX8" fmla="*/ 422218 w 432288"/>
                <a:gd name="connsiteY8" fmla="*/ 23090 h 981807"/>
                <a:gd name="connsiteX9" fmla="*/ 393020 w 432288"/>
                <a:gd name="connsiteY9" fmla="*/ 3183 h 981807"/>
                <a:gd name="connsiteX10" fmla="*/ 23120 w 432288"/>
                <a:gd name="connsiteY10" fmla="*/ 72895 h 981807"/>
                <a:gd name="connsiteX11" fmla="*/ 7089 w 432288"/>
                <a:gd name="connsiteY11" fmla="*/ 83373 h 981807"/>
                <a:gd name="connsiteX12" fmla="*/ 3187 w 432288"/>
                <a:gd name="connsiteY12" fmla="*/ 102130 h 981807"/>
                <a:gd name="connsiteX13" fmla="*/ 166424 w 432288"/>
                <a:gd name="connsiteY13" fmla="*/ 962208 h 981807"/>
                <a:gd name="connsiteX14" fmla="*/ 190958 w 432288"/>
                <a:gd name="connsiteY14" fmla="*/ 982551 h 981807"/>
                <a:gd name="connsiteX15" fmla="*/ 195622 w 432288"/>
                <a:gd name="connsiteY15" fmla="*/ 982115 h 981807"/>
                <a:gd name="connsiteX16" fmla="*/ 410037 w 432288"/>
                <a:gd name="connsiteY16" fmla="*/ 941700 h 981807"/>
                <a:gd name="connsiteX17" fmla="*/ 429981 w 432288"/>
                <a:gd name="connsiteY17" fmla="*/ 912491 h 981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2288" h="981807">
                  <a:moveTo>
                    <a:pt x="429981" y="912491"/>
                  </a:moveTo>
                  <a:cubicBezTo>
                    <a:pt x="427416" y="898911"/>
                    <a:pt x="414374" y="889994"/>
                    <a:pt x="400768" y="892547"/>
                  </a:cubicBezTo>
                  <a:lnTo>
                    <a:pt x="210898" y="928335"/>
                  </a:lnTo>
                  <a:lnTo>
                    <a:pt x="56996" y="117399"/>
                  </a:lnTo>
                  <a:lnTo>
                    <a:pt x="377740" y="56952"/>
                  </a:lnTo>
                  <a:lnTo>
                    <a:pt x="380253" y="70221"/>
                  </a:lnTo>
                  <a:cubicBezTo>
                    <a:pt x="382828" y="83801"/>
                    <a:pt x="395984" y="92729"/>
                    <a:pt x="409487" y="90128"/>
                  </a:cubicBezTo>
                  <a:cubicBezTo>
                    <a:pt x="423053" y="87553"/>
                    <a:pt x="431970" y="74460"/>
                    <a:pt x="429395" y="60894"/>
                  </a:cubicBezTo>
                  <a:lnTo>
                    <a:pt x="422218" y="23090"/>
                  </a:lnTo>
                  <a:cubicBezTo>
                    <a:pt x="419642" y="9536"/>
                    <a:pt x="406564" y="633"/>
                    <a:pt x="393020" y="3183"/>
                  </a:cubicBezTo>
                  <a:lnTo>
                    <a:pt x="23120" y="72895"/>
                  </a:lnTo>
                  <a:cubicBezTo>
                    <a:pt x="16592" y="74123"/>
                    <a:pt x="10829" y="77896"/>
                    <a:pt x="7089" y="83373"/>
                  </a:cubicBezTo>
                  <a:cubicBezTo>
                    <a:pt x="3349" y="88861"/>
                    <a:pt x="1949" y="95616"/>
                    <a:pt x="3187" y="102130"/>
                  </a:cubicBezTo>
                  <a:lnTo>
                    <a:pt x="166424" y="962208"/>
                  </a:lnTo>
                  <a:cubicBezTo>
                    <a:pt x="168699" y="974198"/>
                    <a:pt x="179180" y="982551"/>
                    <a:pt x="190958" y="982551"/>
                  </a:cubicBezTo>
                  <a:cubicBezTo>
                    <a:pt x="192497" y="982551"/>
                    <a:pt x="194047" y="982401"/>
                    <a:pt x="195622" y="982115"/>
                  </a:cubicBezTo>
                  <a:lnTo>
                    <a:pt x="410037" y="941700"/>
                  </a:lnTo>
                  <a:cubicBezTo>
                    <a:pt x="423617" y="939139"/>
                    <a:pt x="432545" y="926072"/>
                    <a:pt x="429981" y="912491"/>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77" name="PA-任意多边形: 形状 1548"/>
            <p:cNvSpPr/>
            <p:nvPr>
              <p:custDataLst>
                <p:tags r:id="rId9"/>
              </p:custDataLst>
            </p:nvPr>
          </p:nvSpPr>
          <p:spPr>
            <a:xfrm>
              <a:off x="9675609" y="2948519"/>
              <a:ext cx="348029" cy="219808"/>
            </a:xfrm>
            <a:custGeom>
              <a:avLst/>
              <a:gdLst>
                <a:gd name="connsiteX0" fmla="*/ 344936 w 348028"/>
                <a:gd name="connsiteY0" fmla="*/ 156272 h 219807"/>
                <a:gd name="connsiteX1" fmla="*/ 315724 w 348028"/>
                <a:gd name="connsiteY1" fmla="*/ 136328 h 219807"/>
                <a:gd name="connsiteX2" fmla="*/ 148161 w 348028"/>
                <a:gd name="connsiteY2" fmla="*/ 167903 h 219807"/>
                <a:gd name="connsiteX3" fmla="*/ 75390 w 348028"/>
                <a:gd name="connsiteY3" fmla="*/ 84644 h 219807"/>
                <a:gd name="connsiteX4" fmla="*/ 246814 w 348028"/>
                <a:gd name="connsiteY4" fmla="*/ 52343 h 219807"/>
                <a:gd name="connsiteX5" fmla="*/ 266758 w 348028"/>
                <a:gd name="connsiteY5" fmla="*/ 23131 h 219807"/>
                <a:gd name="connsiteX6" fmla="*/ 237546 w 348028"/>
                <a:gd name="connsiteY6" fmla="*/ 3187 h 219807"/>
                <a:gd name="connsiteX7" fmla="*/ 23130 w 348028"/>
                <a:gd name="connsiteY7" fmla="*/ 43591 h 219807"/>
                <a:gd name="connsiteX8" fmla="*/ 4124 w 348028"/>
                <a:gd name="connsiteY8" fmla="*/ 59996 h 219807"/>
                <a:gd name="connsiteX9" fmla="*/ 8927 w 348028"/>
                <a:gd name="connsiteY9" fmla="*/ 84629 h 219807"/>
                <a:gd name="connsiteX10" fmla="*/ 119893 w 348028"/>
                <a:gd name="connsiteY10" fmla="*/ 211575 h 219807"/>
                <a:gd name="connsiteX11" fmla="*/ 138724 w 348028"/>
                <a:gd name="connsiteY11" fmla="*/ 220130 h 219807"/>
                <a:gd name="connsiteX12" fmla="*/ 143376 w 348028"/>
                <a:gd name="connsiteY12" fmla="*/ 219705 h 219807"/>
                <a:gd name="connsiteX13" fmla="*/ 324992 w 348028"/>
                <a:gd name="connsiteY13" fmla="*/ 185481 h 219807"/>
                <a:gd name="connsiteX14" fmla="*/ 344936 w 348028"/>
                <a:gd name="connsiteY14" fmla="*/ 156272 h 219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8028" h="219807">
                  <a:moveTo>
                    <a:pt x="344936" y="156272"/>
                  </a:moveTo>
                  <a:cubicBezTo>
                    <a:pt x="342372" y="142706"/>
                    <a:pt x="329293" y="133775"/>
                    <a:pt x="315724" y="136328"/>
                  </a:cubicBezTo>
                  <a:lnTo>
                    <a:pt x="148161" y="167903"/>
                  </a:lnTo>
                  <a:lnTo>
                    <a:pt x="75390" y="84644"/>
                  </a:lnTo>
                  <a:lnTo>
                    <a:pt x="246814" y="52343"/>
                  </a:lnTo>
                  <a:cubicBezTo>
                    <a:pt x="260395" y="49779"/>
                    <a:pt x="269322" y="36711"/>
                    <a:pt x="266758" y="23131"/>
                  </a:cubicBezTo>
                  <a:cubicBezTo>
                    <a:pt x="264194" y="9550"/>
                    <a:pt x="251126" y="622"/>
                    <a:pt x="237546" y="3187"/>
                  </a:cubicBezTo>
                  <a:lnTo>
                    <a:pt x="23130" y="43591"/>
                  </a:lnTo>
                  <a:cubicBezTo>
                    <a:pt x="14301" y="45254"/>
                    <a:pt x="7062" y="51519"/>
                    <a:pt x="4124" y="59996"/>
                  </a:cubicBezTo>
                  <a:cubicBezTo>
                    <a:pt x="1186" y="68473"/>
                    <a:pt x="3025" y="77866"/>
                    <a:pt x="8927" y="84629"/>
                  </a:cubicBezTo>
                  <a:lnTo>
                    <a:pt x="119893" y="211575"/>
                  </a:lnTo>
                  <a:cubicBezTo>
                    <a:pt x="124696" y="217063"/>
                    <a:pt x="131584" y="220130"/>
                    <a:pt x="138724" y="220130"/>
                  </a:cubicBezTo>
                  <a:cubicBezTo>
                    <a:pt x="140262" y="220130"/>
                    <a:pt x="141812" y="219990"/>
                    <a:pt x="143376" y="219705"/>
                  </a:cubicBezTo>
                  <a:lnTo>
                    <a:pt x="324992" y="185481"/>
                  </a:lnTo>
                  <a:cubicBezTo>
                    <a:pt x="338573" y="182920"/>
                    <a:pt x="347501" y="169838"/>
                    <a:pt x="344936" y="15627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81" name="PA-任意多边形: 形状 1549"/>
            <p:cNvSpPr/>
            <p:nvPr>
              <p:custDataLst>
                <p:tags r:id="rId10"/>
              </p:custDataLst>
            </p:nvPr>
          </p:nvSpPr>
          <p:spPr>
            <a:xfrm>
              <a:off x="9786590" y="3083715"/>
              <a:ext cx="245452" cy="238125"/>
            </a:xfrm>
            <a:custGeom>
              <a:avLst/>
              <a:gdLst>
                <a:gd name="connsiteX0" fmla="*/ 228292 w 245451"/>
                <a:gd name="connsiteY0" fmla="*/ 26303 h 238125"/>
                <a:gd name="connsiteX1" fmla="*/ 223291 w 245451"/>
                <a:gd name="connsiteY1" fmla="*/ 25065 h 238125"/>
                <a:gd name="connsiteX2" fmla="*/ 223005 w 245451"/>
                <a:gd name="connsiteY2" fmla="*/ 23127 h 238125"/>
                <a:gd name="connsiteX3" fmla="*/ 193793 w 245451"/>
                <a:gd name="connsiteY3" fmla="*/ 3183 h 238125"/>
                <a:gd name="connsiteX4" fmla="*/ 23130 w 245451"/>
                <a:gd name="connsiteY4" fmla="*/ 35345 h 238125"/>
                <a:gd name="connsiteX5" fmla="*/ 4124 w 245451"/>
                <a:gd name="connsiteY5" fmla="*/ 51750 h 238125"/>
                <a:gd name="connsiteX6" fmla="*/ 8927 w 245451"/>
                <a:gd name="connsiteY6" fmla="*/ 76383 h 238125"/>
                <a:gd name="connsiteX7" fmla="*/ 142640 w 245451"/>
                <a:gd name="connsiteY7" fmla="*/ 229351 h 238125"/>
                <a:gd name="connsiteX8" fmla="*/ 161474 w 245451"/>
                <a:gd name="connsiteY8" fmla="*/ 237905 h 238125"/>
                <a:gd name="connsiteX9" fmla="*/ 166126 w 245451"/>
                <a:gd name="connsiteY9" fmla="*/ 237480 h 238125"/>
                <a:gd name="connsiteX10" fmla="*/ 185022 w 245451"/>
                <a:gd name="connsiteY10" fmla="*/ 221335 h 238125"/>
                <a:gd name="connsiteX11" fmla="*/ 243407 w 245451"/>
                <a:gd name="connsiteY11" fmla="*/ 58274 h 238125"/>
                <a:gd name="connsiteX12" fmla="*/ 228292 w 245451"/>
                <a:gd name="connsiteY12" fmla="*/ 26303 h 238125"/>
                <a:gd name="connsiteX13" fmla="*/ 152264 w 245451"/>
                <a:gd name="connsiteY13" fmla="*/ 164390 h 238125"/>
                <a:gd name="connsiteX14" fmla="*/ 75360 w 245451"/>
                <a:gd name="connsiteY14" fmla="*/ 76408 h 238125"/>
                <a:gd name="connsiteX15" fmla="*/ 191617 w 245451"/>
                <a:gd name="connsiteY15" fmla="*/ 54501 h 238125"/>
                <a:gd name="connsiteX16" fmla="*/ 152264 w 245451"/>
                <a:gd name="connsiteY16" fmla="*/ 164390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5451" h="238125">
                  <a:moveTo>
                    <a:pt x="228292" y="26303"/>
                  </a:moveTo>
                  <a:cubicBezTo>
                    <a:pt x="226639" y="25703"/>
                    <a:pt x="224965" y="25303"/>
                    <a:pt x="223291" y="25065"/>
                  </a:cubicBezTo>
                  <a:cubicBezTo>
                    <a:pt x="223229" y="24428"/>
                    <a:pt x="223130" y="23776"/>
                    <a:pt x="223005" y="23127"/>
                  </a:cubicBezTo>
                  <a:cubicBezTo>
                    <a:pt x="220441" y="9561"/>
                    <a:pt x="207373" y="630"/>
                    <a:pt x="193793" y="3183"/>
                  </a:cubicBezTo>
                  <a:lnTo>
                    <a:pt x="23130" y="35345"/>
                  </a:lnTo>
                  <a:cubicBezTo>
                    <a:pt x="14301" y="37008"/>
                    <a:pt x="7062" y="43273"/>
                    <a:pt x="4124" y="51750"/>
                  </a:cubicBezTo>
                  <a:cubicBezTo>
                    <a:pt x="1186" y="60227"/>
                    <a:pt x="3025" y="69620"/>
                    <a:pt x="8927" y="76383"/>
                  </a:cubicBezTo>
                  <a:lnTo>
                    <a:pt x="142640" y="229351"/>
                  </a:lnTo>
                  <a:cubicBezTo>
                    <a:pt x="147443" y="234842"/>
                    <a:pt x="154330" y="237905"/>
                    <a:pt x="161474" y="237905"/>
                  </a:cubicBezTo>
                  <a:cubicBezTo>
                    <a:pt x="163012" y="237905"/>
                    <a:pt x="164573" y="237766"/>
                    <a:pt x="166126" y="237480"/>
                  </a:cubicBezTo>
                  <a:cubicBezTo>
                    <a:pt x="174842" y="235828"/>
                    <a:pt x="182033" y="229677"/>
                    <a:pt x="185022" y="221335"/>
                  </a:cubicBezTo>
                  <a:lnTo>
                    <a:pt x="243407" y="58274"/>
                  </a:lnTo>
                  <a:cubicBezTo>
                    <a:pt x="248063" y="45273"/>
                    <a:pt x="241297" y="30952"/>
                    <a:pt x="228292" y="26303"/>
                  </a:cubicBezTo>
                  <a:close/>
                  <a:moveTo>
                    <a:pt x="152264" y="164390"/>
                  </a:moveTo>
                  <a:lnTo>
                    <a:pt x="75360" y="76408"/>
                  </a:lnTo>
                  <a:lnTo>
                    <a:pt x="191617" y="54501"/>
                  </a:lnTo>
                  <a:lnTo>
                    <a:pt x="152264" y="164390"/>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13" name="PA-任意多边形: 形状 1550"/>
            <p:cNvSpPr/>
            <p:nvPr>
              <p:custDataLst>
                <p:tags r:id="rId11"/>
              </p:custDataLst>
            </p:nvPr>
          </p:nvSpPr>
          <p:spPr>
            <a:xfrm>
              <a:off x="9604131" y="2208528"/>
              <a:ext cx="128221" cy="446942"/>
            </a:xfrm>
            <a:custGeom>
              <a:avLst/>
              <a:gdLst>
                <a:gd name="connsiteX0" fmla="*/ 126946 w 128221"/>
                <a:gd name="connsiteY0" fmla="*/ 416283 h 446942"/>
                <a:gd name="connsiteX1" fmla="*/ 52332 w 128221"/>
                <a:gd name="connsiteY1" fmla="*/ 23102 h 446942"/>
                <a:gd name="connsiteX2" fmla="*/ 23098 w 128221"/>
                <a:gd name="connsiteY2" fmla="*/ 3195 h 446942"/>
                <a:gd name="connsiteX3" fmla="*/ 3191 w 128221"/>
                <a:gd name="connsiteY3" fmla="*/ 32430 h 446942"/>
                <a:gd name="connsiteX4" fmla="*/ 77804 w 128221"/>
                <a:gd name="connsiteY4" fmla="*/ 425611 h 446942"/>
                <a:gd name="connsiteX5" fmla="*/ 102339 w 128221"/>
                <a:gd name="connsiteY5" fmla="*/ 445957 h 446942"/>
                <a:gd name="connsiteX6" fmla="*/ 107039 w 128221"/>
                <a:gd name="connsiteY6" fmla="*/ 445518 h 446942"/>
                <a:gd name="connsiteX7" fmla="*/ 126946 w 128221"/>
                <a:gd name="connsiteY7" fmla="*/ 416283 h 446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221" h="446942">
                  <a:moveTo>
                    <a:pt x="126946" y="416283"/>
                  </a:moveTo>
                  <a:lnTo>
                    <a:pt x="52332" y="23102"/>
                  </a:lnTo>
                  <a:cubicBezTo>
                    <a:pt x="49757" y="9522"/>
                    <a:pt x="36638" y="605"/>
                    <a:pt x="23098" y="3195"/>
                  </a:cubicBezTo>
                  <a:cubicBezTo>
                    <a:pt x="9532" y="5771"/>
                    <a:pt x="615" y="18864"/>
                    <a:pt x="3191" y="32430"/>
                  </a:cubicBezTo>
                  <a:lnTo>
                    <a:pt x="77804" y="425611"/>
                  </a:lnTo>
                  <a:cubicBezTo>
                    <a:pt x="80079" y="437601"/>
                    <a:pt x="90571" y="445957"/>
                    <a:pt x="102339" y="445957"/>
                  </a:cubicBezTo>
                  <a:cubicBezTo>
                    <a:pt x="103888" y="445957"/>
                    <a:pt x="105452" y="445807"/>
                    <a:pt x="107039" y="445518"/>
                  </a:cubicBezTo>
                  <a:cubicBezTo>
                    <a:pt x="120608" y="442946"/>
                    <a:pt x="129521" y="429853"/>
                    <a:pt x="126946" y="416283"/>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14" name="PA-任意多边形: 形状 1551"/>
            <p:cNvSpPr/>
            <p:nvPr>
              <p:custDataLst>
                <p:tags r:id="rId12"/>
              </p:custDataLst>
            </p:nvPr>
          </p:nvSpPr>
          <p:spPr>
            <a:xfrm>
              <a:off x="9896479" y="1807002"/>
              <a:ext cx="428625" cy="326048"/>
            </a:xfrm>
            <a:custGeom>
              <a:avLst/>
              <a:gdLst>
                <a:gd name="connsiteX0" fmla="*/ 260205 w 428625"/>
                <a:gd name="connsiteY0" fmla="*/ 2748 h 326048"/>
                <a:gd name="connsiteX1" fmla="*/ 170084 w 428625"/>
                <a:gd name="connsiteY1" fmla="*/ 2748 h 326048"/>
                <a:gd name="connsiteX2" fmla="*/ 2748 w 428625"/>
                <a:gd name="connsiteY2" fmla="*/ 170098 h 326048"/>
                <a:gd name="connsiteX3" fmla="*/ 2748 w 428625"/>
                <a:gd name="connsiteY3" fmla="*/ 302023 h 326048"/>
                <a:gd name="connsiteX4" fmla="*/ 26919 w 428625"/>
                <a:gd name="connsiteY4" fmla="*/ 326195 h 326048"/>
                <a:gd name="connsiteX5" fmla="*/ 403369 w 428625"/>
                <a:gd name="connsiteY5" fmla="*/ 326195 h 326048"/>
                <a:gd name="connsiteX6" fmla="*/ 427541 w 428625"/>
                <a:gd name="connsiteY6" fmla="*/ 302023 h 326048"/>
                <a:gd name="connsiteX7" fmla="*/ 427541 w 428625"/>
                <a:gd name="connsiteY7" fmla="*/ 170098 h 326048"/>
                <a:gd name="connsiteX8" fmla="*/ 260205 w 428625"/>
                <a:gd name="connsiteY8" fmla="*/ 2748 h 326048"/>
                <a:gd name="connsiteX9" fmla="*/ 379201 w 428625"/>
                <a:gd name="connsiteY9" fmla="*/ 277837 h 326048"/>
                <a:gd name="connsiteX10" fmla="*/ 51094 w 428625"/>
                <a:gd name="connsiteY10" fmla="*/ 277837 h 326048"/>
                <a:gd name="connsiteX11" fmla="*/ 51094 w 428625"/>
                <a:gd name="connsiteY11" fmla="*/ 170084 h 326048"/>
                <a:gd name="connsiteX12" fmla="*/ 170087 w 428625"/>
                <a:gd name="connsiteY12" fmla="*/ 51076 h 326048"/>
                <a:gd name="connsiteX13" fmla="*/ 260208 w 428625"/>
                <a:gd name="connsiteY13" fmla="*/ 51076 h 326048"/>
                <a:gd name="connsiteX14" fmla="*/ 379201 w 428625"/>
                <a:gd name="connsiteY14" fmla="*/ 170084 h 326048"/>
                <a:gd name="connsiteX15" fmla="*/ 379201 w 428625"/>
                <a:gd name="connsiteY15" fmla="*/ 277837 h 326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625" h="326048">
                  <a:moveTo>
                    <a:pt x="260205" y="2748"/>
                  </a:moveTo>
                  <a:lnTo>
                    <a:pt x="170084" y="2748"/>
                  </a:lnTo>
                  <a:cubicBezTo>
                    <a:pt x="77812" y="2748"/>
                    <a:pt x="2748" y="77827"/>
                    <a:pt x="2748" y="170098"/>
                  </a:cubicBezTo>
                  <a:lnTo>
                    <a:pt x="2748" y="302023"/>
                  </a:lnTo>
                  <a:cubicBezTo>
                    <a:pt x="2748" y="315376"/>
                    <a:pt x="13566" y="326195"/>
                    <a:pt x="26919" y="326195"/>
                  </a:cubicBezTo>
                  <a:lnTo>
                    <a:pt x="403369" y="326195"/>
                  </a:lnTo>
                  <a:cubicBezTo>
                    <a:pt x="416722" y="326195"/>
                    <a:pt x="427541" y="315365"/>
                    <a:pt x="427541" y="302023"/>
                  </a:cubicBezTo>
                  <a:lnTo>
                    <a:pt x="427541" y="170098"/>
                  </a:lnTo>
                  <a:cubicBezTo>
                    <a:pt x="427544" y="77812"/>
                    <a:pt x="352476" y="2748"/>
                    <a:pt x="260205" y="2748"/>
                  </a:cubicBezTo>
                  <a:close/>
                  <a:moveTo>
                    <a:pt x="379201" y="277837"/>
                  </a:moveTo>
                  <a:lnTo>
                    <a:pt x="51094" y="277837"/>
                  </a:lnTo>
                  <a:lnTo>
                    <a:pt x="51094" y="170084"/>
                  </a:lnTo>
                  <a:cubicBezTo>
                    <a:pt x="51094" y="104460"/>
                    <a:pt x="104475" y="51076"/>
                    <a:pt x="170087" y="51076"/>
                  </a:cubicBezTo>
                  <a:lnTo>
                    <a:pt x="260208" y="51076"/>
                  </a:lnTo>
                  <a:cubicBezTo>
                    <a:pt x="325821" y="51076"/>
                    <a:pt x="379201" y="104456"/>
                    <a:pt x="379201" y="170084"/>
                  </a:cubicBezTo>
                  <a:lnTo>
                    <a:pt x="379201" y="27783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15" name="PA-任意多边形: 形状 1552"/>
            <p:cNvSpPr/>
            <p:nvPr>
              <p:custDataLst>
                <p:tags r:id="rId13"/>
              </p:custDataLst>
            </p:nvPr>
          </p:nvSpPr>
          <p:spPr>
            <a:xfrm>
              <a:off x="9895640" y="2081267"/>
              <a:ext cx="428625" cy="930519"/>
            </a:xfrm>
            <a:custGeom>
              <a:avLst/>
              <a:gdLst>
                <a:gd name="connsiteX0" fmla="*/ 404212 w 428625"/>
                <a:gd name="connsiteY0" fmla="*/ 2748 h 930519"/>
                <a:gd name="connsiteX1" fmla="*/ 27758 w 428625"/>
                <a:gd name="connsiteY1" fmla="*/ 2748 h 930519"/>
                <a:gd name="connsiteX2" fmla="*/ 2748 w 428625"/>
                <a:gd name="connsiteY2" fmla="*/ 27758 h 930519"/>
                <a:gd name="connsiteX3" fmla="*/ 2748 w 428625"/>
                <a:gd name="connsiteY3" fmla="*/ 903080 h 930519"/>
                <a:gd name="connsiteX4" fmla="*/ 27758 w 428625"/>
                <a:gd name="connsiteY4" fmla="*/ 928090 h 930519"/>
                <a:gd name="connsiteX5" fmla="*/ 404208 w 428625"/>
                <a:gd name="connsiteY5" fmla="*/ 928090 h 930519"/>
                <a:gd name="connsiteX6" fmla="*/ 429219 w 428625"/>
                <a:gd name="connsiteY6" fmla="*/ 903080 h 930519"/>
                <a:gd name="connsiteX7" fmla="*/ 429219 w 428625"/>
                <a:gd name="connsiteY7" fmla="*/ 27754 h 930519"/>
                <a:gd name="connsiteX8" fmla="*/ 404212 w 428625"/>
                <a:gd name="connsiteY8" fmla="*/ 2748 h 930519"/>
                <a:gd name="connsiteX9" fmla="*/ 379201 w 428625"/>
                <a:gd name="connsiteY9" fmla="*/ 878070 h 930519"/>
                <a:gd name="connsiteX10" fmla="*/ 52769 w 428625"/>
                <a:gd name="connsiteY10" fmla="*/ 878070 h 930519"/>
                <a:gd name="connsiteX11" fmla="*/ 52769 w 428625"/>
                <a:gd name="connsiteY11" fmla="*/ 52765 h 930519"/>
                <a:gd name="connsiteX12" fmla="*/ 379201 w 428625"/>
                <a:gd name="connsiteY12" fmla="*/ 52765 h 930519"/>
                <a:gd name="connsiteX13" fmla="*/ 379201 w 428625"/>
                <a:gd name="connsiteY13" fmla="*/ 878070 h 93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28625" h="930519">
                  <a:moveTo>
                    <a:pt x="404212" y="2748"/>
                  </a:moveTo>
                  <a:lnTo>
                    <a:pt x="27758" y="2748"/>
                  </a:lnTo>
                  <a:cubicBezTo>
                    <a:pt x="13954" y="2748"/>
                    <a:pt x="2748" y="13950"/>
                    <a:pt x="2748" y="27758"/>
                  </a:cubicBezTo>
                  <a:lnTo>
                    <a:pt x="2748" y="903080"/>
                  </a:lnTo>
                  <a:cubicBezTo>
                    <a:pt x="2748" y="916884"/>
                    <a:pt x="13950" y="928090"/>
                    <a:pt x="27758" y="928090"/>
                  </a:cubicBezTo>
                  <a:lnTo>
                    <a:pt x="404208" y="928090"/>
                  </a:lnTo>
                  <a:cubicBezTo>
                    <a:pt x="418027" y="928090"/>
                    <a:pt x="429219" y="916888"/>
                    <a:pt x="429219" y="903080"/>
                  </a:cubicBezTo>
                  <a:lnTo>
                    <a:pt x="429219" y="27754"/>
                  </a:lnTo>
                  <a:cubicBezTo>
                    <a:pt x="429219" y="13950"/>
                    <a:pt x="418016" y="2748"/>
                    <a:pt x="404212" y="2748"/>
                  </a:cubicBezTo>
                  <a:close/>
                  <a:moveTo>
                    <a:pt x="379201" y="878070"/>
                  </a:moveTo>
                  <a:lnTo>
                    <a:pt x="52769" y="878070"/>
                  </a:lnTo>
                  <a:lnTo>
                    <a:pt x="52769" y="52765"/>
                  </a:lnTo>
                  <a:lnTo>
                    <a:pt x="379201" y="52765"/>
                  </a:lnTo>
                  <a:lnTo>
                    <a:pt x="379201" y="878070"/>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16" name="PA-任意多边形: 形状 1553"/>
            <p:cNvSpPr/>
            <p:nvPr>
              <p:custDataLst>
                <p:tags r:id="rId14"/>
              </p:custDataLst>
            </p:nvPr>
          </p:nvSpPr>
          <p:spPr>
            <a:xfrm>
              <a:off x="9895633" y="2961355"/>
              <a:ext cx="428625" cy="197827"/>
            </a:xfrm>
            <a:custGeom>
              <a:avLst/>
              <a:gdLst>
                <a:gd name="connsiteX0" fmla="*/ 425914 w 428625"/>
                <a:gd name="connsiteY0" fmla="*/ 15339 h 197826"/>
                <a:gd name="connsiteX1" fmla="*/ 404204 w 428625"/>
                <a:gd name="connsiteY1" fmla="*/ 2748 h 197826"/>
                <a:gd name="connsiteX2" fmla="*/ 27765 w 428625"/>
                <a:gd name="connsiteY2" fmla="*/ 2748 h 197826"/>
                <a:gd name="connsiteX3" fmla="*/ 6055 w 428625"/>
                <a:gd name="connsiteY3" fmla="*/ 15339 h 197826"/>
                <a:gd name="connsiteX4" fmla="*/ 6194 w 428625"/>
                <a:gd name="connsiteY4" fmla="*/ 40423 h 197826"/>
                <a:gd name="connsiteX5" fmla="*/ 91564 w 428625"/>
                <a:gd name="connsiteY5" fmla="*/ 185712 h 197826"/>
                <a:gd name="connsiteX6" fmla="*/ 113135 w 428625"/>
                <a:gd name="connsiteY6" fmla="*/ 198054 h 197826"/>
                <a:gd name="connsiteX7" fmla="*/ 318860 w 428625"/>
                <a:gd name="connsiteY7" fmla="*/ 198054 h 197826"/>
                <a:gd name="connsiteX8" fmla="*/ 340405 w 428625"/>
                <a:gd name="connsiteY8" fmla="*/ 185712 h 197826"/>
                <a:gd name="connsiteX9" fmla="*/ 425774 w 428625"/>
                <a:gd name="connsiteY9" fmla="*/ 40419 h 197826"/>
                <a:gd name="connsiteX10" fmla="*/ 425914 w 428625"/>
                <a:gd name="connsiteY10" fmla="*/ 15339 h 197826"/>
                <a:gd name="connsiteX11" fmla="*/ 304543 w 428625"/>
                <a:gd name="connsiteY11" fmla="*/ 148037 h 197826"/>
                <a:gd name="connsiteX12" fmla="*/ 127451 w 428625"/>
                <a:gd name="connsiteY12" fmla="*/ 148037 h 197826"/>
                <a:gd name="connsiteX13" fmla="*/ 71470 w 428625"/>
                <a:gd name="connsiteY13" fmla="*/ 52765 h 197826"/>
                <a:gd name="connsiteX14" fmla="*/ 360528 w 428625"/>
                <a:gd name="connsiteY14" fmla="*/ 52765 h 197826"/>
                <a:gd name="connsiteX15" fmla="*/ 304543 w 428625"/>
                <a:gd name="connsiteY15" fmla="*/ 148037 h 197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28625" h="197826">
                  <a:moveTo>
                    <a:pt x="425914" y="15339"/>
                  </a:moveTo>
                  <a:cubicBezTo>
                    <a:pt x="421448" y="7547"/>
                    <a:pt x="413172" y="2748"/>
                    <a:pt x="404204" y="2748"/>
                  </a:cubicBezTo>
                  <a:lnTo>
                    <a:pt x="27765" y="2748"/>
                  </a:lnTo>
                  <a:cubicBezTo>
                    <a:pt x="18800" y="2748"/>
                    <a:pt x="10510" y="7550"/>
                    <a:pt x="6055" y="15339"/>
                  </a:cubicBezTo>
                  <a:cubicBezTo>
                    <a:pt x="1589" y="23116"/>
                    <a:pt x="1655" y="32682"/>
                    <a:pt x="6194" y="40423"/>
                  </a:cubicBezTo>
                  <a:lnTo>
                    <a:pt x="91564" y="185712"/>
                  </a:lnTo>
                  <a:cubicBezTo>
                    <a:pt x="96067" y="193365"/>
                    <a:pt x="104269" y="198054"/>
                    <a:pt x="113135" y="198054"/>
                  </a:cubicBezTo>
                  <a:lnTo>
                    <a:pt x="318860" y="198054"/>
                  </a:lnTo>
                  <a:cubicBezTo>
                    <a:pt x="327725" y="198054"/>
                    <a:pt x="335928" y="193354"/>
                    <a:pt x="340405" y="185712"/>
                  </a:cubicBezTo>
                  <a:lnTo>
                    <a:pt x="425774" y="40419"/>
                  </a:lnTo>
                  <a:cubicBezTo>
                    <a:pt x="430313" y="32693"/>
                    <a:pt x="430365" y="23116"/>
                    <a:pt x="425914" y="15339"/>
                  </a:cubicBezTo>
                  <a:close/>
                  <a:moveTo>
                    <a:pt x="304543" y="148037"/>
                  </a:moveTo>
                  <a:lnTo>
                    <a:pt x="127451" y="148037"/>
                  </a:lnTo>
                  <a:lnTo>
                    <a:pt x="71470" y="52765"/>
                  </a:lnTo>
                  <a:lnTo>
                    <a:pt x="360528" y="52765"/>
                  </a:lnTo>
                  <a:lnTo>
                    <a:pt x="304543" y="14803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17" name="PA-任意多边形: 形状 1554"/>
            <p:cNvSpPr/>
            <p:nvPr>
              <p:custDataLst>
                <p:tags r:id="rId15"/>
              </p:custDataLst>
            </p:nvPr>
          </p:nvSpPr>
          <p:spPr>
            <a:xfrm>
              <a:off x="9980999" y="3106645"/>
              <a:ext cx="260106" cy="227135"/>
            </a:xfrm>
            <a:custGeom>
              <a:avLst/>
              <a:gdLst>
                <a:gd name="connsiteX0" fmla="*/ 255189 w 260105"/>
                <a:gd name="connsiteY0" fmla="*/ 15339 h 227134"/>
                <a:gd name="connsiteX1" fmla="*/ 233479 w 260105"/>
                <a:gd name="connsiteY1" fmla="*/ 2748 h 227134"/>
                <a:gd name="connsiteX2" fmla="*/ 27765 w 260105"/>
                <a:gd name="connsiteY2" fmla="*/ 2748 h 227134"/>
                <a:gd name="connsiteX3" fmla="*/ 6055 w 260105"/>
                <a:gd name="connsiteY3" fmla="*/ 15339 h 227134"/>
                <a:gd name="connsiteX4" fmla="*/ 6194 w 260105"/>
                <a:gd name="connsiteY4" fmla="*/ 40423 h 227134"/>
                <a:gd name="connsiteX5" fmla="*/ 109057 w 260105"/>
                <a:gd name="connsiteY5" fmla="*/ 215489 h 227134"/>
                <a:gd name="connsiteX6" fmla="*/ 130628 w 260105"/>
                <a:gd name="connsiteY6" fmla="*/ 227831 h 227134"/>
                <a:gd name="connsiteX7" fmla="*/ 152187 w 260105"/>
                <a:gd name="connsiteY7" fmla="*/ 215489 h 227134"/>
                <a:gd name="connsiteX8" fmla="*/ 255050 w 260105"/>
                <a:gd name="connsiteY8" fmla="*/ 40423 h 227134"/>
                <a:gd name="connsiteX9" fmla="*/ 255189 w 260105"/>
                <a:gd name="connsiteY9" fmla="*/ 15339 h 227134"/>
                <a:gd name="connsiteX10" fmla="*/ 130631 w 260105"/>
                <a:gd name="connsiteY10" fmla="*/ 153451 h 227134"/>
                <a:gd name="connsiteX11" fmla="*/ 71474 w 260105"/>
                <a:gd name="connsiteY11" fmla="*/ 52765 h 227134"/>
                <a:gd name="connsiteX12" fmla="*/ 189792 w 260105"/>
                <a:gd name="connsiteY12" fmla="*/ 52765 h 227134"/>
                <a:gd name="connsiteX13" fmla="*/ 130631 w 260105"/>
                <a:gd name="connsiteY13" fmla="*/ 153451 h 22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0105" h="227134">
                  <a:moveTo>
                    <a:pt x="255189" y="15339"/>
                  </a:moveTo>
                  <a:cubicBezTo>
                    <a:pt x="250723" y="7550"/>
                    <a:pt x="242447" y="2748"/>
                    <a:pt x="233479" y="2748"/>
                  </a:cubicBezTo>
                  <a:lnTo>
                    <a:pt x="27765" y="2748"/>
                  </a:lnTo>
                  <a:cubicBezTo>
                    <a:pt x="18800" y="2748"/>
                    <a:pt x="10510" y="7550"/>
                    <a:pt x="6055" y="15339"/>
                  </a:cubicBezTo>
                  <a:cubicBezTo>
                    <a:pt x="1589" y="23116"/>
                    <a:pt x="1655" y="32682"/>
                    <a:pt x="6194" y="40423"/>
                  </a:cubicBezTo>
                  <a:lnTo>
                    <a:pt x="109057" y="215489"/>
                  </a:lnTo>
                  <a:cubicBezTo>
                    <a:pt x="113560" y="223141"/>
                    <a:pt x="121762" y="227831"/>
                    <a:pt x="130628" y="227831"/>
                  </a:cubicBezTo>
                  <a:cubicBezTo>
                    <a:pt x="139493" y="227831"/>
                    <a:pt x="147696" y="223131"/>
                    <a:pt x="152187" y="215489"/>
                  </a:cubicBezTo>
                  <a:lnTo>
                    <a:pt x="255050" y="40423"/>
                  </a:lnTo>
                  <a:cubicBezTo>
                    <a:pt x="259592" y="32696"/>
                    <a:pt x="259644" y="23116"/>
                    <a:pt x="255189" y="15339"/>
                  </a:cubicBezTo>
                  <a:close/>
                  <a:moveTo>
                    <a:pt x="130631" y="153451"/>
                  </a:moveTo>
                  <a:lnTo>
                    <a:pt x="71474" y="52765"/>
                  </a:lnTo>
                  <a:lnTo>
                    <a:pt x="189792" y="52765"/>
                  </a:lnTo>
                  <a:lnTo>
                    <a:pt x="130631" y="153451"/>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118" name="PA-任意多边形: 形状 1555"/>
            <p:cNvSpPr/>
            <p:nvPr>
              <p:custDataLst>
                <p:tags r:id="rId16"/>
              </p:custDataLst>
            </p:nvPr>
          </p:nvSpPr>
          <p:spPr>
            <a:xfrm>
              <a:off x="9970931" y="2181302"/>
              <a:ext cx="54952" cy="454269"/>
            </a:xfrm>
            <a:custGeom>
              <a:avLst/>
              <a:gdLst>
                <a:gd name="connsiteX0" fmla="*/ 27758 w 54951"/>
                <a:gd name="connsiteY0" fmla="*/ 2748 h 454269"/>
                <a:gd name="connsiteX1" fmla="*/ 2748 w 54951"/>
                <a:gd name="connsiteY1" fmla="*/ 27758 h 454269"/>
                <a:gd name="connsiteX2" fmla="*/ 2748 w 54951"/>
                <a:gd name="connsiteY2" fmla="*/ 427907 h 454269"/>
                <a:gd name="connsiteX3" fmla="*/ 27758 w 54951"/>
                <a:gd name="connsiteY3" fmla="*/ 452917 h 454269"/>
                <a:gd name="connsiteX4" fmla="*/ 52769 w 54951"/>
                <a:gd name="connsiteY4" fmla="*/ 427907 h 454269"/>
                <a:gd name="connsiteX5" fmla="*/ 52769 w 54951"/>
                <a:gd name="connsiteY5" fmla="*/ 27758 h 454269"/>
                <a:gd name="connsiteX6" fmla="*/ 27758 w 54951"/>
                <a:gd name="connsiteY6" fmla="*/ 2748 h 454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51" h="454269">
                  <a:moveTo>
                    <a:pt x="27758" y="2748"/>
                  </a:moveTo>
                  <a:cubicBezTo>
                    <a:pt x="13954" y="2748"/>
                    <a:pt x="2748" y="13950"/>
                    <a:pt x="2748" y="27758"/>
                  </a:cubicBezTo>
                  <a:lnTo>
                    <a:pt x="2748" y="427907"/>
                  </a:lnTo>
                  <a:cubicBezTo>
                    <a:pt x="2748" y="441711"/>
                    <a:pt x="13950" y="452917"/>
                    <a:pt x="27758" y="452917"/>
                  </a:cubicBezTo>
                  <a:cubicBezTo>
                    <a:pt x="41577" y="452917"/>
                    <a:pt x="52769" y="441715"/>
                    <a:pt x="52769" y="427907"/>
                  </a:cubicBezTo>
                  <a:lnTo>
                    <a:pt x="52769" y="27758"/>
                  </a:lnTo>
                  <a:cubicBezTo>
                    <a:pt x="52769" y="13954"/>
                    <a:pt x="41562" y="2748"/>
                    <a:pt x="27758" y="274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grpSp>
      <p:grpSp>
        <p:nvGrpSpPr>
          <p:cNvPr id="235" name="icon_3"/>
          <p:cNvGrpSpPr>
            <a:grpSpLocks noChangeAspect="1"/>
          </p:cNvGrpSpPr>
          <p:nvPr>
            <p:custDataLst>
              <p:tags r:id="rId17"/>
            </p:custDataLst>
          </p:nvPr>
        </p:nvGrpSpPr>
        <p:grpSpPr>
          <a:xfrm>
            <a:off x="1132091" y="5426075"/>
            <a:ext cx="399009" cy="508000"/>
            <a:chOff x="162425" y="93018"/>
            <a:chExt cx="1198748" cy="1526977"/>
          </a:xfrm>
          <a:solidFill>
            <a:schemeClr val="accent1"/>
          </a:solidFill>
        </p:grpSpPr>
        <p:sp>
          <p:nvSpPr>
            <p:cNvPr id="236" name="PA-任意多边形 3592"/>
            <p:cNvSpPr/>
            <p:nvPr>
              <p:custDataLst>
                <p:tags r:id="rId18"/>
              </p:custDataLst>
            </p:nvPr>
          </p:nvSpPr>
          <p:spPr>
            <a:xfrm>
              <a:off x="162425" y="93018"/>
              <a:ext cx="348258" cy="1526977"/>
            </a:xfrm>
            <a:custGeom>
              <a:avLst/>
              <a:gdLst>
                <a:gd name="connsiteX0" fmla="*/ 322109 w 348257"/>
                <a:gd name="connsiteY0" fmla="*/ 299412 h 1526976"/>
                <a:gd name="connsiteX1" fmla="*/ 317748 w 348257"/>
                <a:gd name="connsiteY1" fmla="*/ 299412 h 1526976"/>
                <a:gd name="connsiteX2" fmla="*/ 237741 w 348257"/>
                <a:gd name="connsiteY2" fmla="*/ 19863 h 1526976"/>
                <a:gd name="connsiteX3" fmla="*/ 214360 w 348257"/>
                <a:gd name="connsiteY3" fmla="*/ 2232 h 1526976"/>
                <a:gd name="connsiteX4" fmla="*/ 134270 w 348257"/>
                <a:gd name="connsiteY4" fmla="*/ 2232 h 1526976"/>
                <a:gd name="connsiteX5" fmla="*/ 110889 w 348257"/>
                <a:gd name="connsiteY5" fmla="*/ 19863 h 1526976"/>
                <a:gd name="connsiteX6" fmla="*/ 30909 w 348257"/>
                <a:gd name="connsiteY6" fmla="*/ 299412 h 1526976"/>
                <a:gd name="connsiteX7" fmla="*/ 26551 w 348257"/>
                <a:gd name="connsiteY7" fmla="*/ 299412 h 1526976"/>
                <a:gd name="connsiteX8" fmla="*/ 2232 w 348257"/>
                <a:gd name="connsiteY8" fmla="*/ 323731 h 1526976"/>
                <a:gd name="connsiteX9" fmla="*/ 2232 w 348257"/>
                <a:gd name="connsiteY9" fmla="*/ 1453274 h 1526976"/>
                <a:gd name="connsiteX10" fmla="*/ 75191 w 348257"/>
                <a:gd name="connsiteY10" fmla="*/ 1526232 h 1526976"/>
                <a:gd name="connsiteX11" fmla="*/ 273472 w 348257"/>
                <a:gd name="connsiteY11" fmla="*/ 1526232 h 1526976"/>
                <a:gd name="connsiteX12" fmla="*/ 346430 w 348257"/>
                <a:gd name="connsiteY12" fmla="*/ 1453274 h 1526976"/>
                <a:gd name="connsiteX13" fmla="*/ 346430 w 348257"/>
                <a:gd name="connsiteY13" fmla="*/ 323731 h 1526976"/>
                <a:gd name="connsiteX14" fmla="*/ 322109 w 348257"/>
                <a:gd name="connsiteY14" fmla="*/ 299412 h 1526976"/>
                <a:gd name="connsiteX15" fmla="*/ 297790 w 348257"/>
                <a:gd name="connsiteY15" fmla="*/ 348049 h 1526976"/>
                <a:gd name="connsiteX16" fmla="*/ 297790 w 348257"/>
                <a:gd name="connsiteY16" fmla="*/ 459432 h 1526976"/>
                <a:gd name="connsiteX17" fmla="*/ 50869 w 348257"/>
                <a:gd name="connsiteY17" fmla="*/ 459432 h 1526976"/>
                <a:gd name="connsiteX18" fmla="*/ 50869 w 348257"/>
                <a:gd name="connsiteY18" fmla="*/ 348049 h 1526976"/>
                <a:gd name="connsiteX19" fmla="*/ 297790 w 348257"/>
                <a:gd name="connsiteY19" fmla="*/ 348049 h 1526976"/>
                <a:gd name="connsiteX20" fmla="*/ 50869 w 348257"/>
                <a:gd name="connsiteY20" fmla="*/ 556710 h 1526976"/>
                <a:gd name="connsiteX21" fmla="*/ 50869 w 348257"/>
                <a:gd name="connsiteY21" fmla="*/ 508072 h 1526976"/>
                <a:gd name="connsiteX22" fmla="*/ 297790 w 348257"/>
                <a:gd name="connsiteY22" fmla="*/ 508072 h 1526976"/>
                <a:gd name="connsiteX23" fmla="*/ 297790 w 348257"/>
                <a:gd name="connsiteY23" fmla="*/ 556710 h 1526976"/>
                <a:gd name="connsiteX24" fmla="*/ 50869 w 348257"/>
                <a:gd name="connsiteY24" fmla="*/ 556710 h 1526976"/>
                <a:gd name="connsiteX25" fmla="*/ 297790 w 348257"/>
                <a:gd name="connsiteY25" fmla="*/ 605347 h 1526976"/>
                <a:gd name="connsiteX26" fmla="*/ 297790 w 348257"/>
                <a:gd name="connsiteY26" fmla="*/ 1220295 h 1526976"/>
                <a:gd name="connsiteX27" fmla="*/ 50869 w 348257"/>
                <a:gd name="connsiteY27" fmla="*/ 1220295 h 1526976"/>
                <a:gd name="connsiteX28" fmla="*/ 50869 w 348257"/>
                <a:gd name="connsiteY28" fmla="*/ 605347 h 1526976"/>
                <a:gd name="connsiteX29" fmla="*/ 297790 w 348257"/>
                <a:gd name="connsiteY29" fmla="*/ 605347 h 1526976"/>
                <a:gd name="connsiteX30" fmla="*/ 50869 w 348257"/>
                <a:gd name="connsiteY30" fmla="*/ 1268935 h 1526976"/>
                <a:gd name="connsiteX31" fmla="*/ 297790 w 348257"/>
                <a:gd name="connsiteY31" fmla="*/ 1268935 h 1526976"/>
                <a:gd name="connsiteX32" fmla="*/ 297790 w 348257"/>
                <a:gd name="connsiteY32" fmla="*/ 1317572 h 1526976"/>
                <a:gd name="connsiteX33" fmla="*/ 50869 w 348257"/>
                <a:gd name="connsiteY33" fmla="*/ 1317572 h 1526976"/>
                <a:gd name="connsiteX34" fmla="*/ 50869 w 348257"/>
                <a:gd name="connsiteY34" fmla="*/ 1268935 h 1526976"/>
                <a:gd name="connsiteX35" fmla="*/ 152605 w 348257"/>
                <a:gd name="connsiteY35" fmla="*/ 50869 h 1526976"/>
                <a:gd name="connsiteX36" fmla="*/ 196025 w 348257"/>
                <a:gd name="connsiteY36" fmla="*/ 50869 h 1526976"/>
                <a:gd name="connsiteX37" fmla="*/ 267155 w 348257"/>
                <a:gd name="connsiteY37" fmla="*/ 299412 h 1526976"/>
                <a:gd name="connsiteX38" fmla="*/ 81501 w 348257"/>
                <a:gd name="connsiteY38" fmla="*/ 299412 h 1526976"/>
                <a:gd name="connsiteX39" fmla="*/ 152605 w 348257"/>
                <a:gd name="connsiteY39" fmla="*/ 50869 h 1526976"/>
                <a:gd name="connsiteX40" fmla="*/ 273472 w 348257"/>
                <a:gd name="connsiteY40" fmla="*/ 1477595 h 1526976"/>
                <a:gd name="connsiteX41" fmla="*/ 75188 w 348257"/>
                <a:gd name="connsiteY41" fmla="*/ 1477595 h 1526976"/>
                <a:gd name="connsiteX42" fmla="*/ 50869 w 348257"/>
                <a:gd name="connsiteY42" fmla="*/ 1453277 h 1526976"/>
                <a:gd name="connsiteX43" fmla="*/ 50869 w 348257"/>
                <a:gd name="connsiteY43" fmla="*/ 1366212 h 1526976"/>
                <a:gd name="connsiteX44" fmla="*/ 297790 w 348257"/>
                <a:gd name="connsiteY44" fmla="*/ 1366212 h 1526976"/>
                <a:gd name="connsiteX45" fmla="*/ 297790 w 348257"/>
                <a:gd name="connsiteY45" fmla="*/ 1453274 h 1526976"/>
                <a:gd name="connsiteX46" fmla="*/ 273472 w 348257"/>
                <a:gd name="connsiteY46" fmla="*/ 1477595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48257" h="1526976">
                  <a:moveTo>
                    <a:pt x="322109" y="299412"/>
                  </a:moveTo>
                  <a:lnTo>
                    <a:pt x="317748" y="299412"/>
                  </a:lnTo>
                  <a:lnTo>
                    <a:pt x="237741" y="19863"/>
                  </a:lnTo>
                  <a:cubicBezTo>
                    <a:pt x="234756" y="9424"/>
                    <a:pt x="225213" y="2232"/>
                    <a:pt x="214360" y="2232"/>
                  </a:cubicBezTo>
                  <a:lnTo>
                    <a:pt x="134270" y="2232"/>
                  </a:lnTo>
                  <a:cubicBezTo>
                    <a:pt x="123414" y="2232"/>
                    <a:pt x="113874" y="9427"/>
                    <a:pt x="110889" y="19863"/>
                  </a:cubicBezTo>
                  <a:lnTo>
                    <a:pt x="30909" y="299412"/>
                  </a:lnTo>
                  <a:lnTo>
                    <a:pt x="26551" y="299412"/>
                  </a:lnTo>
                  <a:cubicBezTo>
                    <a:pt x="13121" y="299412"/>
                    <a:pt x="2232" y="310301"/>
                    <a:pt x="2232" y="323731"/>
                  </a:cubicBezTo>
                  <a:lnTo>
                    <a:pt x="2232" y="1453274"/>
                  </a:lnTo>
                  <a:cubicBezTo>
                    <a:pt x="2232" y="1493505"/>
                    <a:pt x="34960" y="1526232"/>
                    <a:pt x="75191" y="1526232"/>
                  </a:cubicBezTo>
                  <a:lnTo>
                    <a:pt x="273472" y="1526232"/>
                  </a:lnTo>
                  <a:cubicBezTo>
                    <a:pt x="313703" y="1526232"/>
                    <a:pt x="346430" y="1493505"/>
                    <a:pt x="346430" y="1453274"/>
                  </a:cubicBezTo>
                  <a:lnTo>
                    <a:pt x="346430" y="323731"/>
                  </a:lnTo>
                  <a:cubicBezTo>
                    <a:pt x="346430" y="310301"/>
                    <a:pt x="335539" y="299412"/>
                    <a:pt x="322109" y="299412"/>
                  </a:cubicBezTo>
                  <a:close/>
                  <a:moveTo>
                    <a:pt x="297790" y="348049"/>
                  </a:moveTo>
                  <a:lnTo>
                    <a:pt x="297790" y="459432"/>
                  </a:lnTo>
                  <a:lnTo>
                    <a:pt x="50869" y="459432"/>
                  </a:lnTo>
                  <a:lnTo>
                    <a:pt x="50869" y="348049"/>
                  </a:lnTo>
                  <a:lnTo>
                    <a:pt x="297790" y="348049"/>
                  </a:lnTo>
                  <a:close/>
                  <a:moveTo>
                    <a:pt x="50869" y="556710"/>
                  </a:moveTo>
                  <a:lnTo>
                    <a:pt x="50869" y="508072"/>
                  </a:lnTo>
                  <a:lnTo>
                    <a:pt x="297790" y="508072"/>
                  </a:lnTo>
                  <a:lnTo>
                    <a:pt x="297790" y="556710"/>
                  </a:lnTo>
                  <a:lnTo>
                    <a:pt x="50869" y="556710"/>
                  </a:lnTo>
                  <a:close/>
                  <a:moveTo>
                    <a:pt x="297790" y="605347"/>
                  </a:moveTo>
                  <a:lnTo>
                    <a:pt x="297790" y="1220295"/>
                  </a:lnTo>
                  <a:lnTo>
                    <a:pt x="50869" y="1220295"/>
                  </a:lnTo>
                  <a:lnTo>
                    <a:pt x="50869" y="605347"/>
                  </a:lnTo>
                  <a:lnTo>
                    <a:pt x="297790" y="605347"/>
                  </a:lnTo>
                  <a:close/>
                  <a:moveTo>
                    <a:pt x="50869" y="1268935"/>
                  </a:moveTo>
                  <a:lnTo>
                    <a:pt x="297790" y="1268935"/>
                  </a:lnTo>
                  <a:lnTo>
                    <a:pt x="297790" y="1317572"/>
                  </a:lnTo>
                  <a:lnTo>
                    <a:pt x="50869" y="1317572"/>
                  </a:lnTo>
                  <a:lnTo>
                    <a:pt x="50869" y="1268935"/>
                  </a:lnTo>
                  <a:close/>
                  <a:moveTo>
                    <a:pt x="152605" y="50869"/>
                  </a:moveTo>
                  <a:lnTo>
                    <a:pt x="196025" y="50869"/>
                  </a:lnTo>
                  <a:lnTo>
                    <a:pt x="267155" y="299412"/>
                  </a:lnTo>
                  <a:lnTo>
                    <a:pt x="81501" y="299412"/>
                  </a:lnTo>
                  <a:lnTo>
                    <a:pt x="152605" y="50869"/>
                  </a:lnTo>
                  <a:close/>
                  <a:moveTo>
                    <a:pt x="273472" y="1477595"/>
                  </a:moveTo>
                  <a:lnTo>
                    <a:pt x="75188" y="1477595"/>
                  </a:lnTo>
                  <a:cubicBezTo>
                    <a:pt x="61779" y="1477595"/>
                    <a:pt x="50869" y="1466686"/>
                    <a:pt x="50869" y="1453277"/>
                  </a:cubicBezTo>
                  <a:lnTo>
                    <a:pt x="50869" y="1366212"/>
                  </a:lnTo>
                  <a:lnTo>
                    <a:pt x="297790" y="1366212"/>
                  </a:lnTo>
                  <a:lnTo>
                    <a:pt x="297790" y="1453274"/>
                  </a:lnTo>
                  <a:cubicBezTo>
                    <a:pt x="297790" y="1466686"/>
                    <a:pt x="286878" y="1477595"/>
                    <a:pt x="273472" y="1477595"/>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237" name="PA-任意多边形 3593"/>
            <p:cNvSpPr/>
            <p:nvPr>
              <p:custDataLst>
                <p:tags r:id="rId19"/>
              </p:custDataLst>
            </p:nvPr>
          </p:nvSpPr>
          <p:spPr>
            <a:xfrm>
              <a:off x="587687" y="93018"/>
              <a:ext cx="348258" cy="1526977"/>
            </a:xfrm>
            <a:custGeom>
              <a:avLst/>
              <a:gdLst>
                <a:gd name="connsiteX0" fmla="*/ 322076 w 348257"/>
                <a:gd name="connsiteY0" fmla="*/ 299412 h 1526976"/>
                <a:gd name="connsiteX1" fmla="*/ 317715 w 348257"/>
                <a:gd name="connsiteY1" fmla="*/ 299412 h 1526976"/>
                <a:gd name="connsiteX2" fmla="*/ 237741 w 348257"/>
                <a:gd name="connsiteY2" fmla="*/ 19863 h 1526976"/>
                <a:gd name="connsiteX3" fmla="*/ 214360 w 348257"/>
                <a:gd name="connsiteY3" fmla="*/ 2232 h 1526976"/>
                <a:gd name="connsiteX4" fmla="*/ 134270 w 348257"/>
                <a:gd name="connsiteY4" fmla="*/ 2232 h 1526976"/>
                <a:gd name="connsiteX5" fmla="*/ 110889 w 348257"/>
                <a:gd name="connsiteY5" fmla="*/ 19863 h 1526976"/>
                <a:gd name="connsiteX6" fmla="*/ 30912 w 348257"/>
                <a:gd name="connsiteY6" fmla="*/ 299412 h 1526976"/>
                <a:gd name="connsiteX7" fmla="*/ 26551 w 348257"/>
                <a:gd name="connsiteY7" fmla="*/ 299412 h 1526976"/>
                <a:gd name="connsiteX8" fmla="*/ 2232 w 348257"/>
                <a:gd name="connsiteY8" fmla="*/ 323731 h 1526976"/>
                <a:gd name="connsiteX9" fmla="*/ 2232 w 348257"/>
                <a:gd name="connsiteY9" fmla="*/ 1453274 h 1526976"/>
                <a:gd name="connsiteX10" fmla="*/ 75191 w 348257"/>
                <a:gd name="connsiteY10" fmla="*/ 1526232 h 1526976"/>
                <a:gd name="connsiteX11" fmla="*/ 273442 w 348257"/>
                <a:gd name="connsiteY11" fmla="*/ 1526232 h 1526976"/>
                <a:gd name="connsiteX12" fmla="*/ 346400 w 348257"/>
                <a:gd name="connsiteY12" fmla="*/ 1453274 h 1526976"/>
                <a:gd name="connsiteX13" fmla="*/ 346400 w 348257"/>
                <a:gd name="connsiteY13" fmla="*/ 323731 h 1526976"/>
                <a:gd name="connsiteX14" fmla="*/ 322076 w 348257"/>
                <a:gd name="connsiteY14" fmla="*/ 299412 h 1526976"/>
                <a:gd name="connsiteX15" fmla="*/ 297757 w 348257"/>
                <a:gd name="connsiteY15" fmla="*/ 348049 h 1526976"/>
                <a:gd name="connsiteX16" fmla="*/ 297757 w 348257"/>
                <a:gd name="connsiteY16" fmla="*/ 459432 h 1526976"/>
                <a:gd name="connsiteX17" fmla="*/ 50869 w 348257"/>
                <a:gd name="connsiteY17" fmla="*/ 459432 h 1526976"/>
                <a:gd name="connsiteX18" fmla="*/ 50869 w 348257"/>
                <a:gd name="connsiteY18" fmla="*/ 348049 h 1526976"/>
                <a:gd name="connsiteX19" fmla="*/ 297757 w 348257"/>
                <a:gd name="connsiteY19" fmla="*/ 348049 h 1526976"/>
                <a:gd name="connsiteX20" fmla="*/ 50869 w 348257"/>
                <a:gd name="connsiteY20" fmla="*/ 556710 h 1526976"/>
                <a:gd name="connsiteX21" fmla="*/ 50869 w 348257"/>
                <a:gd name="connsiteY21" fmla="*/ 508072 h 1526976"/>
                <a:gd name="connsiteX22" fmla="*/ 297757 w 348257"/>
                <a:gd name="connsiteY22" fmla="*/ 508072 h 1526976"/>
                <a:gd name="connsiteX23" fmla="*/ 297757 w 348257"/>
                <a:gd name="connsiteY23" fmla="*/ 556710 h 1526976"/>
                <a:gd name="connsiteX24" fmla="*/ 50869 w 348257"/>
                <a:gd name="connsiteY24" fmla="*/ 556710 h 1526976"/>
                <a:gd name="connsiteX25" fmla="*/ 297757 w 348257"/>
                <a:gd name="connsiteY25" fmla="*/ 605347 h 1526976"/>
                <a:gd name="connsiteX26" fmla="*/ 297757 w 348257"/>
                <a:gd name="connsiteY26" fmla="*/ 1220295 h 1526976"/>
                <a:gd name="connsiteX27" fmla="*/ 50869 w 348257"/>
                <a:gd name="connsiteY27" fmla="*/ 1220295 h 1526976"/>
                <a:gd name="connsiteX28" fmla="*/ 50869 w 348257"/>
                <a:gd name="connsiteY28" fmla="*/ 605347 h 1526976"/>
                <a:gd name="connsiteX29" fmla="*/ 297757 w 348257"/>
                <a:gd name="connsiteY29" fmla="*/ 605347 h 1526976"/>
                <a:gd name="connsiteX30" fmla="*/ 50869 w 348257"/>
                <a:gd name="connsiteY30" fmla="*/ 1268935 h 1526976"/>
                <a:gd name="connsiteX31" fmla="*/ 297757 w 348257"/>
                <a:gd name="connsiteY31" fmla="*/ 1268935 h 1526976"/>
                <a:gd name="connsiteX32" fmla="*/ 297757 w 348257"/>
                <a:gd name="connsiteY32" fmla="*/ 1317572 h 1526976"/>
                <a:gd name="connsiteX33" fmla="*/ 50869 w 348257"/>
                <a:gd name="connsiteY33" fmla="*/ 1317572 h 1526976"/>
                <a:gd name="connsiteX34" fmla="*/ 50869 w 348257"/>
                <a:gd name="connsiteY34" fmla="*/ 1268935 h 1526976"/>
                <a:gd name="connsiteX35" fmla="*/ 50869 w 348257"/>
                <a:gd name="connsiteY35" fmla="*/ 1268935 h 1526976"/>
                <a:gd name="connsiteX36" fmla="*/ 152605 w 348257"/>
                <a:gd name="connsiteY36" fmla="*/ 50869 h 1526976"/>
                <a:gd name="connsiteX37" fmla="*/ 196025 w 348257"/>
                <a:gd name="connsiteY37" fmla="*/ 50869 h 1526976"/>
                <a:gd name="connsiteX38" fmla="*/ 267129 w 348257"/>
                <a:gd name="connsiteY38" fmla="*/ 299412 h 1526976"/>
                <a:gd name="connsiteX39" fmla="*/ 81504 w 348257"/>
                <a:gd name="connsiteY39" fmla="*/ 299412 h 1526976"/>
                <a:gd name="connsiteX40" fmla="*/ 152605 w 348257"/>
                <a:gd name="connsiteY40" fmla="*/ 50869 h 1526976"/>
                <a:gd name="connsiteX41" fmla="*/ 273439 w 348257"/>
                <a:gd name="connsiteY41" fmla="*/ 1477595 h 1526976"/>
                <a:gd name="connsiteX42" fmla="*/ 75188 w 348257"/>
                <a:gd name="connsiteY42" fmla="*/ 1477595 h 1526976"/>
                <a:gd name="connsiteX43" fmla="*/ 50869 w 348257"/>
                <a:gd name="connsiteY43" fmla="*/ 1453277 h 1526976"/>
                <a:gd name="connsiteX44" fmla="*/ 50869 w 348257"/>
                <a:gd name="connsiteY44" fmla="*/ 1366212 h 1526976"/>
                <a:gd name="connsiteX45" fmla="*/ 297757 w 348257"/>
                <a:gd name="connsiteY45" fmla="*/ 1366212 h 1526976"/>
                <a:gd name="connsiteX46" fmla="*/ 297757 w 348257"/>
                <a:gd name="connsiteY46" fmla="*/ 1453274 h 1526976"/>
                <a:gd name="connsiteX47" fmla="*/ 273439 w 348257"/>
                <a:gd name="connsiteY47" fmla="*/ 1477595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48257" h="1526976">
                  <a:moveTo>
                    <a:pt x="322076" y="299412"/>
                  </a:moveTo>
                  <a:lnTo>
                    <a:pt x="317715" y="299412"/>
                  </a:lnTo>
                  <a:lnTo>
                    <a:pt x="237741" y="19863"/>
                  </a:lnTo>
                  <a:cubicBezTo>
                    <a:pt x="234756" y="9427"/>
                    <a:pt x="225216" y="2232"/>
                    <a:pt x="214360" y="2232"/>
                  </a:cubicBezTo>
                  <a:lnTo>
                    <a:pt x="134270" y="2232"/>
                  </a:lnTo>
                  <a:cubicBezTo>
                    <a:pt x="123414" y="2232"/>
                    <a:pt x="113874" y="9427"/>
                    <a:pt x="110889" y="19863"/>
                  </a:cubicBezTo>
                  <a:lnTo>
                    <a:pt x="30912" y="299412"/>
                  </a:lnTo>
                  <a:lnTo>
                    <a:pt x="26551" y="299412"/>
                  </a:lnTo>
                  <a:cubicBezTo>
                    <a:pt x="13121" y="299412"/>
                    <a:pt x="2232" y="310301"/>
                    <a:pt x="2232" y="323731"/>
                  </a:cubicBezTo>
                  <a:lnTo>
                    <a:pt x="2232" y="1453274"/>
                  </a:lnTo>
                  <a:cubicBezTo>
                    <a:pt x="2232" y="1493505"/>
                    <a:pt x="34960" y="1526232"/>
                    <a:pt x="75191" y="1526232"/>
                  </a:cubicBezTo>
                  <a:lnTo>
                    <a:pt x="273442" y="1526232"/>
                  </a:lnTo>
                  <a:cubicBezTo>
                    <a:pt x="313673" y="1526232"/>
                    <a:pt x="346400" y="1493505"/>
                    <a:pt x="346400" y="1453274"/>
                  </a:cubicBezTo>
                  <a:lnTo>
                    <a:pt x="346400" y="323731"/>
                  </a:lnTo>
                  <a:cubicBezTo>
                    <a:pt x="346395" y="310301"/>
                    <a:pt x="335506" y="299412"/>
                    <a:pt x="322076" y="299412"/>
                  </a:cubicBezTo>
                  <a:close/>
                  <a:moveTo>
                    <a:pt x="297757" y="348049"/>
                  </a:moveTo>
                  <a:lnTo>
                    <a:pt x="297757" y="459432"/>
                  </a:lnTo>
                  <a:lnTo>
                    <a:pt x="50869" y="459432"/>
                  </a:lnTo>
                  <a:lnTo>
                    <a:pt x="50869" y="348049"/>
                  </a:lnTo>
                  <a:lnTo>
                    <a:pt x="297757" y="348049"/>
                  </a:lnTo>
                  <a:close/>
                  <a:moveTo>
                    <a:pt x="50869" y="556710"/>
                  </a:moveTo>
                  <a:lnTo>
                    <a:pt x="50869" y="508072"/>
                  </a:lnTo>
                  <a:lnTo>
                    <a:pt x="297757" y="508072"/>
                  </a:lnTo>
                  <a:lnTo>
                    <a:pt x="297757" y="556710"/>
                  </a:lnTo>
                  <a:lnTo>
                    <a:pt x="50869" y="556710"/>
                  </a:lnTo>
                  <a:close/>
                  <a:moveTo>
                    <a:pt x="297757" y="605347"/>
                  </a:moveTo>
                  <a:lnTo>
                    <a:pt x="297757" y="1220295"/>
                  </a:lnTo>
                  <a:lnTo>
                    <a:pt x="50869" y="1220295"/>
                  </a:lnTo>
                  <a:lnTo>
                    <a:pt x="50869" y="605347"/>
                  </a:lnTo>
                  <a:lnTo>
                    <a:pt x="297757" y="605347"/>
                  </a:lnTo>
                  <a:close/>
                  <a:moveTo>
                    <a:pt x="50869" y="1268935"/>
                  </a:moveTo>
                  <a:lnTo>
                    <a:pt x="297757" y="1268935"/>
                  </a:lnTo>
                  <a:lnTo>
                    <a:pt x="297757" y="1317572"/>
                  </a:lnTo>
                  <a:lnTo>
                    <a:pt x="50869" y="1317572"/>
                  </a:lnTo>
                  <a:lnTo>
                    <a:pt x="50869" y="1268935"/>
                  </a:lnTo>
                  <a:lnTo>
                    <a:pt x="50869" y="1268935"/>
                  </a:lnTo>
                  <a:close/>
                  <a:moveTo>
                    <a:pt x="152605" y="50869"/>
                  </a:moveTo>
                  <a:lnTo>
                    <a:pt x="196025" y="50869"/>
                  </a:lnTo>
                  <a:lnTo>
                    <a:pt x="267129" y="299412"/>
                  </a:lnTo>
                  <a:lnTo>
                    <a:pt x="81504" y="299412"/>
                  </a:lnTo>
                  <a:lnTo>
                    <a:pt x="152605" y="50869"/>
                  </a:lnTo>
                  <a:close/>
                  <a:moveTo>
                    <a:pt x="273439" y="1477595"/>
                  </a:moveTo>
                  <a:lnTo>
                    <a:pt x="75188" y="1477595"/>
                  </a:lnTo>
                  <a:cubicBezTo>
                    <a:pt x="61779" y="1477595"/>
                    <a:pt x="50869" y="1466686"/>
                    <a:pt x="50869" y="1453277"/>
                  </a:cubicBezTo>
                  <a:lnTo>
                    <a:pt x="50869" y="1366212"/>
                  </a:lnTo>
                  <a:lnTo>
                    <a:pt x="297757" y="1366212"/>
                  </a:lnTo>
                  <a:lnTo>
                    <a:pt x="297757" y="1453274"/>
                  </a:lnTo>
                  <a:cubicBezTo>
                    <a:pt x="297757" y="1466686"/>
                    <a:pt x="286845" y="1477595"/>
                    <a:pt x="273439" y="1477595"/>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238" name="PA-任意多边形 3594"/>
            <p:cNvSpPr/>
            <p:nvPr>
              <p:custDataLst>
                <p:tags r:id="rId20"/>
              </p:custDataLst>
            </p:nvPr>
          </p:nvSpPr>
          <p:spPr>
            <a:xfrm>
              <a:off x="1012915" y="93018"/>
              <a:ext cx="348258" cy="1526977"/>
            </a:xfrm>
            <a:custGeom>
              <a:avLst/>
              <a:gdLst>
                <a:gd name="connsiteX0" fmla="*/ 322109 w 348257"/>
                <a:gd name="connsiteY0" fmla="*/ 299412 h 1526976"/>
                <a:gd name="connsiteX1" fmla="*/ 317748 w 348257"/>
                <a:gd name="connsiteY1" fmla="*/ 299412 h 1526976"/>
                <a:gd name="connsiteX2" fmla="*/ 237774 w 348257"/>
                <a:gd name="connsiteY2" fmla="*/ 19863 h 1526976"/>
                <a:gd name="connsiteX3" fmla="*/ 214390 w 348257"/>
                <a:gd name="connsiteY3" fmla="*/ 2232 h 1526976"/>
                <a:gd name="connsiteX4" fmla="*/ 134299 w 348257"/>
                <a:gd name="connsiteY4" fmla="*/ 2232 h 1526976"/>
                <a:gd name="connsiteX5" fmla="*/ 110922 w 348257"/>
                <a:gd name="connsiteY5" fmla="*/ 19863 h 1526976"/>
                <a:gd name="connsiteX6" fmla="*/ 30912 w 348257"/>
                <a:gd name="connsiteY6" fmla="*/ 299412 h 1526976"/>
                <a:gd name="connsiteX7" fmla="*/ 26551 w 348257"/>
                <a:gd name="connsiteY7" fmla="*/ 299412 h 1526976"/>
                <a:gd name="connsiteX8" fmla="*/ 2232 w 348257"/>
                <a:gd name="connsiteY8" fmla="*/ 323731 h 1526976"/>
                <a:gd name="connsiteX9" fmla="*/ 2232 w 348257"/>
                <a:gd name="connsiteY9" fmla="*/ 1453274 h 1526976"/>
                <a:gd name="connsiteX10" fmla="*/ 75191 w 348257"/>
                <a:gd name="connsiteY10" fmla="*/ 1526232 h 1526976"/>
                <a:gd name="connsiteX11" fmla="*/ 273472 w 348257"/>
                <a:gd name="connsiteY11" fmla="*/ 1526232 h 1526976"/>
                <a:gd name="connsiteX12" fmla="*/ 346430 w 348257"/>
                <a:gd name="connsiteY12" fmla="*/ 1453274 h 1526976"/>
                <a:gd name="connsiteX13" fmla="*/ 346430 w 348257"/>
                <a:gd name="connsiteY13" fmla="*/ 323731 h 1526976"/>
                <a:gd name="connsiteX14" fmla="*/ 322109 w 348257"/>
                <a:gd name="connsiteY14" fmla="*/ 299412 h 1526976"/>
                <a:gd name="connsiteX15" fmla="*/ 297790 w 348257"/>
                <a:gd name="connsiteY15" fmla="*/ 348049 h 1526976"/>
                <a:gd name="connsiteX16" fmla="*/ 297790 w 348257"/>
                <a:gd name="connsiteY16" fmla="*/ 459432 h 1526976"/>
                <a:gd name="connsiteX17" fmla="*/ 50869 w 348257"/>
                <a:gd name="connsiteY17" fmla="*/ 459432 h 1526976"/>
                <a:gd name="connsiteX18" fmla="*/ 50869 w 348257"/>
                <a:gd name="connsiteY18" fmla="*/ 348049 h 1526976"/>
                <a:gd name="connsiteX19" fmla="*/ 297790 w 348257"/>
                <a:gd name="connsiteY19" fmla="*/ 348049 h 1526976"/>
                <a:gd name="connsiteX20" fmla="*/ 50869 w 348257"/>
                <a:gd name="connsiteY20" fmla="*/ 556710 h 1526976"/>
                <a:gd name="connsiteX21" fmla="*/ 50869 w 348257"/>
                <a:gd name="connsiteY21" fmla="*/ 508072 h 1526976"/>
                <a:gd name="connsiteX22" fmla="*/ 297790 w 348257"/>
                <a:gd name="connsiteY22" fmla="*/ 508072 h 1526976"/>
                <a:gd name="connsiteX23" fmla="*/ 297790 w 348257"/>
                <a:gd name="connsiteY23" fmla="*/ 556710 h 1526976"/>
                <a:gd name="connsiteX24" fmla="*/ 50869 w 348257"/>
                <a:gd name="connsiteY24" fmla="*/ 556710 h 1526976"/>
                <a:gd name="connsiteX25" fmla="*/ 297790 w 348257"/>
                <a:gd name="connsiteY25" fmla="*/ 605347 h 1526976"/>
                <a:gd name="connsiteX26" fmla="*/ 297790 w 348257"/>
                <a:gd name="connsiteY26" fmla="*/ 1220295 h 1526976"/>
                <a:gd name="connsiteX27" fmla="*/ 50869 w 348257"/>
                <a:gd name="connsiteY27" fmla="*/ 1220295 h 1526976"/>
                <a:gd name="connsiteX28" fmla="*/ 50869 w 348257"/>
                <a:gd name="connsiteY28" fmla="*/ 605347 h 1526976"/>
                <a:gd name="connsiteX29" fmla="*/ 297790 w 348257"/>
                <a:gd name="connsiteY29" fmla="*/ 605347 h 1526976"/>
                <a:gd name="connsiteX30" fmla="*/ 50869 w 348257"/>
                <a:gd name="connsiteY30" fmla="*/ 1268935 h 1526976"/>
                <a:gd name="connsiteX31" fmla="*/ 297790 w 348257"/>
                <a:gd name="connsiteY31" fmla="*/ 1268935 h 1526976"/>
                <a:gd name="connsiteX32" fmla="*/ 297790 w 348257"/>
                <a:gd name="connsiteY32" fmla="*/ 1317572 h 1526976"/>
                <a:gd name="connsiteX33" fmla="*/ 50869 w 348257"/>
                <a:gd name="connsiteY33" fmla="*/ 1317572 h 1526976"/>
                <a:gd name="connsiteX34" fmla="*/ 50869 w 348257"/>
                <a:gd name="connsiteY34" fmla="*/ 1268935 h 1526976"/>
                <a:gd name="connsiteX35" fmla="*/ 152635 w 348257"/>
                <a:gd name="connsiteY35" fmla="*/ 50869 h 1526976"/>
                <a:gd name="connsiteX36" fmla="*/ 196054 w 348257"/>
                <a:gd name="connsiteY36" fmla="*/ 50869 h 1526976"/>
                <a:gd name="connsiteX37" fmla="*/ 267161 w 348257"/>
                <a:gd name="connsiteY37" fmla="*/ 299412 h 1526976"/>
                <a:gd name="connsiteX38" fmla="*/ 81507 w 348257"/>
                <a:gd name="connsiteY38" fmla="*/ 299412 h 1526976"/>
                <a:gd name="connsiteX39" fmla="*/ 152635 w 348257"/>
                <a:gd name="connsiteY39" fmla="*/ 50869 h 1526976"/>
                <a:gd name="connsiteX40" fmla="*/ 273472 w 348257"/>
                <a:gd name="connsiteY40" fmla="*/ 1477595 h 1526976"/>
                <a:gd name="connsiteX41" fmla="*/ 75191 w 348257"/>
                <a:gd name="connsiteY41" fmla="*/ 1477595 h 1526976"/>
                <a:gd name="connsiteX42" fmla="*/ 50872 w 348257"/>
                <a:gd name="connsiteY42" fmla="*/ 1453277 h 1526976"/>
                <a:gd name="connsiteX43" fmla="*/ 50872 w 348257"/>
                <a:gd name="connsiteY43" fmla="*/ 1366212 h 1526976"/>
                <a:gd name="connsiteX44" fmla="*/ 297793 w 348257"/>
                <a:gd name="connsiteY44" fmla="*/ 1366212 h 1526976"/>
                <a:gd name="connsiteX45" fmla="*/ 297793 w 348257"/>
                <a:gd name="connsiteY45" fmla="*/ 1453274 h 1526976"/>
                <a:gd name="connsiteX46" fmla="*/ 273472 w 348257"/>
                <a:gd name="connsiteY46" fmla="*/ 1477595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48257" h="1526976">
                  <a:moveTo>
                    <a:pt x="322109" y="299412"/>
                  </a:moveTo>
                  <a:lnTo>
                    <a:pt x="317748" y="299412"/>
                  </a:lnTo>
                  <a:lnTo>
                    <a:pt x="237774" y="19863"/>
                  </a:lnTo>
                  <a:cubicBezTo>
                    <a:pt x="234785" y="9427"/>
                    <a:pt x="225248" y="2232"/>
                    <a:pt x="214390" y="2232"/>
                  </a:cubicBezTo>
                  <a:lnTo>
                    <a:pt x="134299" y="2232"/>
                  </a:lnTo>
                  <a:cubicBezTo>
                    <a:pt x="123447" y="2232"/>
                    <a:pt x="113904" y="9424"/>
                    <a:pt x="110922" y="19863"/>
                  </a:cubicBezTo>
                  <a:lnTo>
                    <a:pt x="30912" y="299412"/>
                  </a:lnTo>
                  <a:lnTo>
                    <a:pt x="26551" y="299412"/>
                  </a:lnTo>
                  <a:cubicBezTo>
                    <a:pt x="13121" y="299412"/>
                    <a:pt x="2232" y="310301"/>
                    <a:pt x="2232" y="323731"/>
                  </a:cubicBezTo>
                  <a:lnTo>
                    <a:pt x="2232" y="1453274"/>
                  </a:lnTo>
                  <a:cubicBezTo>
                    <a:pt x="2232" y="1493505"/>
                    <a:pt x="34960" y="1526232"/>
                    <a:pt x="75191" y="1526232"/>
                  </a:cubicBezTo>
                  <a:lnTo>
                    <a:pt x="273472" y="1526232"/>
                  </a:lnTo>
                  <a:cubicBezTo>
                    <a:pt x="313703" y="1526232"/>
                    <a:pt x="346430" y="1493505"/>
                    <a:pt x="346430" y="1453274"/>
                  </a:cubicBezTo>
                  <a:lnTo>
                    <a:pt x="346430" y="323731"/>
                  </a:lnTo>
                  <a:cubicBezTo>
                    <a:pt x="346427" y="310301"/>
                    <a:pt x="335539" y="299412"/>
                    <a:pt x="322109" y="299412"/>
                  </a:cubicBezTo>
                  <a:close/>
                  <a:moveTo>
                    <a:pt x="297790" y="348049"/>
                  </a:moveTo>
                  <a:lnTo>
                    <a:pt x="297790" y="459432"/>
                  </a:lnTo>
                  <a:lnTo>
                    <a:pt x="50869" y="459432"/>
                  </a:lnTo>
                  <a:lnTo>
                    <a:pt x="50869" y="348049"/>
                  </a:lnTo>
                  <a:lnTo>
                    <a:pt x="297790" y="348049"/>
                  </a:lnTo>
                  <a:close/>
                  <a:moveTo>
                    <a:pt x="50869" y="556710"/>
                  </a:moveTo>
                  <a:lnTo>
                    <a:pt x="50869" y="508072"/>
                  </a:lnTo>
                  <a:lnTo>
                    <a:pt x="297790" y="508072"/>
                  </a:lnTo>
                  <a:lnTo>
                    <a:pt x="297790" y="556710"/>
                  </a:lnTo>
                  <a:lnTo>
                    <a:pt x="50869" y="556710"/>
                  </a:lnTo>
                  <a:close/>
                  <a:moveTo>
                    <a:pt x="297790" y="605347"/>
                  </a:moveTo>
                  <a:lnTo>
                    <a:pt x="297790" y="1220295"/>
                  </a:lnTo>
                  <a:lnTo>
                    <a:pt x="50869" y="1220295"/>
                  </a:lnTo>
                  <a:lnTo>
                    <a:pt x="50869" y="605347"/>
                  </a:lnTo>
                  <a:lnTo>
                    <a:pt x="297790" y="605347"/>
                  </a:lnTo>
                  <a:close/>
                  <a:moveTo>
                    <a:pt x="50869" y="1268935"/>
                  </a:moveTo>
                  <a:lnTo>
                    <a:pt x="297790" y="1268935"/>
                  </a:lnTo>
                  <a:lnTo>
                    <a:pt x="297790" y="1317572"/>
                  </a:lnTo>
                  <a:lnTo>
                    <a:pt x="50869" y="1317572"/>
                  </a:lnTo>
                  <a:lnTo>
                    <a:pt x="50869" y="1268935"/>
                  </a:lnTo>
                  <a:close/>
                  <a:moveTo>
                    <a:pt x="152635" y="50869"/>
                  </a:moveTo>
                  <a:lnTo>
                    <a:pt x="196054" y="50869"/>
                  </a:lnTo>
                  <a:lnTo>
                    <a:pt x="267161" y="299412"/>
                  </a:lnTo>
                  <a:lnTo>
                    <a:pt x="81507" y="299412"/>
                  </a:lnTo>
                  <a:lnTo>
                    <a:pt x="152635" y="50869"/>
                  </a:lnTo>
                  <a:close/>
                  <a:moveTo>
                    <a:pt x="273472" y="1477595"/>
                  </a:moveTo>
                  <a:lnTo>
                    <a:pt x="75191" y="1477595"/>
                  </a:lnTo>
                  <a:cubicBezTo>
                    <a:pt x="61782" y="1477595"/>
                    <a:pt x="50872" y="1466686"/>
                    <a:pt x="50872" y="1453277"/>
                  </a:cubicBezTo>
                  <a:lnTo>
                    <a:pt x="50872" y="1366212"/>
                  </a:lnTo>
                  <a:lnTo>
                    <a:pt x="297793" y="1366212"/>
                  </a:lnTo>
                  <a:lnTo>
                    <a:pt x="297793" y="1453274"/>
                  </a:lnTo>
                  <a:cubicBezTo>
                    <a:pt x="297790" y="1466686"/>
                    <a:pt x="286878" y="1477595"/>
                    <a:pt x="273472" y="1477595"/>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grpSp>
      <p:grpSp>
        <p:nvGrpSpPr>
          <p:cNvPr id="12" name="组合 11"/>
          <p:cNvGrpSpPr/>
          <p:nvPr>
            <p:custDataLst>
              <p:tags r:id="rId21"/>
            </p:custDataLst>
          </p:nvPr>
        </p:nvGrpSpPr>
        <p:grpSpPr>
          <a:xfrm>
            <a:off x="4058285" y="922020"/>
            <a:ext cx="1764030" cy="76200"/>
            <a:chOff x="9169" y="1452"/>
            <a:chExt cx="2778" cy="120"/>
          </a:xfrm>
        </p:grpSpPr>
        <p:sp>
          <p:nvSpPr>
            <p:cNvPr id="13" name="矩形 12"/>
            <p:cNvSpPr/>
            <p:nvPr>
              <p:custDataLst>
                <p:tags r:id="rId2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14" name="任意多边形 13"/>
            <p:cNvSpPr/>
            <p:nvPr>
              <p:custDataLst>
                <p:tags r:id="rId2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6" name="组合 5"/>
          <p:cNvGrpSpPr/>
          <p:nvPr>
            <p:custDataLst>
              <p:tags r:id="rId1"/>
            </p:custDataLst>
          </p:nvPr>
        </p:nvGrpSpPr>
        <p:grpSpPr>
          <a:xfrm>
            <a:off x="5822315" y="922020"/>
            <a:ext cx="176403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0" name="Title 6"/>
          <p:cNvSpPr txBox="1"/>
          <p:nvPr>
            <p:custDataLst>
              <p:tags r:id="rId4"/>
            </p:custDataLst>
          </p:nvPr>
        </p:nvSpPr>
        <p:spPr>
          <a:xfrm>
            <a:off x="5822328" y="274955"/>
            <a:ext cx="1716405"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en-US" altLang="zh-CN"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E-R</a:t>
            </a:r>
            <a:r>
              <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模型</a:t>
            </a:r>
            <a:endPar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30" name="组合 29"/>
          <p:cNvGrpSpPr/>
          <p:nvPr>
            <p:custDataLst>
              <p:tags r:id="rId5"/>
            </p:custDataLst>
          </p:nvPr>
        </p:nvGrpSpPr>
        <p:grpSpPr>
          <a:xfrm>
            <a:off x="1098550" y="1098550"/>
            <a:ext cx="9919970" cy="2520950"/>
            <a:chOff x="1730" y="1730"/>
            <a:chExt cx="16667" cy="6089"/>
          </a:xfrm>
        </p:grpSpPr>
        <p:sp>
          <p:nvSpPr>
            <p:cNvPr id="31" name="对角圆角矩形 30"/>
            <p:cNvSpPr/>
            <p:nvPr>
              <p:custDataLst>
                <p:tags r:id="rId6"/>
              </p:custDataLst>
            </p:nvPr>
          </p:nvSpPr>
          <p:spPr>
            <a:xfrm>
              <a:off x="1841" y="1855"/>
              <a:ext cx="16556" cy="5964"/>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2" name="对角圆角矩形 31"/>
            <p:cNvSpPr/>
            <p:nvPr>
              <p:custDataLst>
                <p:tags r:id="rId7"/>
              </p:custDataLst>
            </p:nvPr>
          </p:nvSpPr>
          <p:spPr>
            <a:xfrm>
              <a:off x="1730" y="1730"/>
              <a:ext cx="16556" cy="5964"/>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33" name="Title 6"/>
          <p:cNvSpPr txBox="1"/>
          <p:nvPr>
            <p:custDataLst>
              <p:tags r:id="rId8"/>
            </p:custDataLst>
          </p:nvPr>
        </p:nvSpPr>
        <p:spPr>
          <a:xfrm>
            <a:off x="1417955" y="1270000"/>
            <a:ext cx="9158605" cy="268605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2545" lvl="0" indent="0" algn="l" fontAlgn="auto">
              <a:lnSpc>
                <a:spcPct val="130000"/>
              </a:lnSpc>
              <a:spcBef>
                <a:spcPts val="935"/>
              </a:spcBef>
              <a:spcAft>
                <a:spcPts val="0"/>
              </a:spcAft>
              <a:buSzPct val="100000"/>
              <a:buFont typeface="+mj-lt"/>
            </a:pP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E-R图</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99745" lvl="1" indent="0" algn="l" fontAlgn="auto">
              <a:lnSpc>
                <a:spcPct val="130000"/>
              </a:lnSpc>
              <a:spcBef>
                <a:spcPts val="935"/>
              </a:spcBef>
              <a:spcAft>
                <a:spcPts val="0"/>
              </a:spcAft>
              <a:buClrTx/>
              <a:buSzTx/>
              <a:buFont typeface="+mj-lt"/>
              <a:buNone/>
            </a:pP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E-R图提供了表示实体型、属性和联系的方法：</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956945" lvl="2" indent="0" algn="l" fontAlgn="auto">
              <a:lnSpc>
                <a:spcPct val="130000"/>
              </a:lnSpc>
              <a:spcBef>
                <a:spcPts val="935"/>
              </a:spcBef>
              <a:spcAft>
                <a:spcPts val="0"/>
              </a:spcAft>
              <a:buClrTx/>
              <a:buSzTx/>
              <a:buFont typeface="+mj-lt"/>
              <a:buNone/>
            </a:pP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实体型：用矩形表示，矩形框内写明实体名。</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956945" lvl="2" indent="0" algn="l" fontAlgn="auto">
              <a:lnSpc>
                <a:spcPct val="130000"/>
              </a:lnSpc>
              <a:spcBef>
                <a:spcPts val="935"/>
              </a:spcBef>
              <a:spcAft>
                <a:spcPts val="0"/>
              </a:spcAft>
              <a:buClrTx/>
              <a:buSzTx/>
              <a:buFont typeface="+mj-lt"/>
              <a:buNone/>
            </a:pP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属性：用椭圆形表示，并用无向边将其与相应的实体型连接起来。</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2545" lvl="0" indent="0" algn="l" fontAlgn="auto">
              <a:lnSpc>
                <a:spcPct val="130000"/>
              </a:lnSpc>
              <a:spcBef>
                <a:spcPts val="935"/>
              </a:spcBef>
              <a:spcAft>
                <a:spcPts val="0"/>
              </a:spcAft>
              <a:buClrTx/>
              <a:buSzTx/>
              <a:buFont typeface="+mj-lt"/>
            </a:pP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21" name="图片 21" descr="图片3"/>
          <p:cNvPicPr>
            <a:picLocks noChangeAspect="1"/>
          </p:cNvPicPr>
          <p:nvPr/>
        </p:nvPicPr>
        <p:blipFill>
          <a:blip r:embed="rId9">
            <a:clrChange>
              <a:clrFrom>
                <a:srgbClr val="FFFFFF">
                  <a:alpha val="100000"/>
                </a:srgbClr>
              </a:clrFrom>
              <a:clrTo>
                <a:srgbClr val="FFFFFF">
                  <a:alpha val="100000"/>
                  <a:alpha val="0"/>
                </a:srgbClr>
              </a:clrTo>
            </a:clrChange>
          </a:blip>
          <a:stretch>
            <a:fillRect/>
          </a:stretch>
        </p:blipFill>
        <p:spPr>
          <a:xfrm>
            <a:off x="1271270" y="4077335"/>
            <a:ext cx="4551045" cy="799465"/>
          </a:xfrm>
          <a:prstGeom prst="rect">
            <a:avLst/>
          </a:prstGeom>
        </p:spPr>
      </p:pic>
      <p:sp>
        <p:nvSpPr>
          <p:cNvPr id="2" name="文本框 1"/>
          <p:cNvSpPr txBox="1"/>
          <p:nvPr/>
        </p:nvSpPr>
        <p:spPr>
          <a:xfrm>
            <a:off x="1631315" y="5301615"/>
            <a:ext cx="3523615" cy="368300"/>
          </a:xfrm>
          <a:prstGeom prst="rect">
            <a:avLst/>
          </a:prstGeom>
        </p:spPr>
        <p:txBody>
          <a:bodyPr wrap="square">
            <a:spAutoFit/>
          </a:bodyPr>
          <a:p>
            <a:pPr marL="0" indent="0" algn="just" defTabSz="266700">
              <a:spcBef>
                <a:spcPct val="0"/>
              </a:spcBef>
              <a:spcAft>
                <a:spcPct val="0"/>
              </a:spcAft>
            </a:pPr>
            <a:r>
              <a:rPr lang="zh-CN" altLang="en-US" sz="1800">
                <a:latin typeface="宋体" panose="02010600030101010101" pitchFamily="2" charset="-122"/>
                <a:ea typeface="宋体" panose="02010600030101010101" pitchFamily="2" charset="-122"/>
              </a:rPr>
              <a:t>图</a:t>
            </a:r>
            <a:r>
              <a:rPr lang="en-US" altLang="zh-CN" sz="1800">
                <a:latin typeface="Times New Roman" panose="02020603050405020304"/>
                <a:ea typeface="宋体" panose="02010600030101010101" pitchFamily="2" charset="-122"/>
              </a:rPr>
              <a:t>3</a:t>
            </a:r>
            <a:r>
              <a:rPr lang="en-US" altLang="zh-CN" sz="1800">
                <a:latin typeface="Times New Roman" panose="02020603050405020304"/>
                <a:ea typeface="Times New Roman" panose="02020603050405020304"/>
              </a:rPr>
              <a:t>-</a:t>
            </a:r>
            <a:r>
              <a:rPr lang="en-US" altLang="zh-CN" sz="1800">
                <a:latin typeface="Times New Roman" panose="02020603050405020304"/>
                <a:ea typeface="宋体" panose="02010600030101010101" pitchFamily="2" charset="-122"/>
              </a:rPr>
              <a:t>4</a:t>
            </a:r>
            <a:r>
              <a:rPr lang="en-US" altLang="zh-CN" sz="1600">
                <a:latin typeface="宋体" panose="02010600030101010101" pitchFamily="2" charset="-122"/>
                <a:ea typeface="宋体" panose="02010600030101010101" pitchFamily="2" charset="-122"/>
              </a:rPr>
              <a:t> </a:t>
            </a:r>
            <a:r>
              <a:rPr lang="zh-CN" altLang="en-US" sz="1600">
                <a:latin typeface="宋体" panose="02010600030101010101" pitchFamily="2" charset="-122"/>
                <a:ea typeface="宋体" panose="02010600030101010101" pitchFamily="2" charset="-122"/>
              </a:rPr>
              <a:t>实体、属性、联系的描述方法</a:t>
            </a:r>
            <a:endParaRPr lang="zh-CN" altLang="en-US" sz="1600">
              <a:latin typeface="宋体" panose="02010600030101010101" pitchFamily="2" charset="-122"/>
              <a:ea typeface="宋体" panose="02010600030101010101" pitchFamily="2" charset="-122"/>
            </a:endParaRPr>
          </a:p>
        </p:txBody>
      </p:sp>
      <p:pic>
        <p:nvPicPr>
          <p:cNvPr id="28" name="图片 28" descr="图片4"/>
          <p:cNvPicPr>
            <a:picLocks noChangeAspect="1"/>
          </p:cNvPicPr>
          <p:nvPr/>
        </p:nvPicPr>
        <p:blipFill>
          <a:blip r:embed="rId10">
            <a:clrChange>
              <a:clrFrom>
                <a:srgbClr val="FFFFFF">
                  <a:alpha val="100000"/>
                </a:srgbClr>
              </a:clrFrom>
              <a:clrTo>
                <a:srgbClr val="FFFFFF">
                  <a:alpha val="100000"/>
                  <a:alpha val="0"/>
                </a:srgbClr>
              </a:clrTo>
            </a:clrChange>
          </a:blip>
          <a:stretch>
            <a:fillRect/>
          </a:stretch>
        </p:blipFill>
        <p:spPr>
          <a:xfrm>
            <a:off x="6711950" y="3933190"/>
            <a:ext cx="3864610" cy="1252855"/>
          </a:xfrm>
          <a:prstGeom prst="rect">
            <a:avLst/>
          </a:prstGeom>
        </p:spPr>
      </p:pic>
      <p:sp>
        <p:nvSpPr>
          <p:cNvPr id="3" name="文本框 2"/>
          <p:cNvSpPr txBox="1"/>
          <p:nvPr/>
        </p:nvSpPr>
        <p:spPr>
          <a:xfrm>
            <a:off x="5938837" y="5373687"/>
            <a:ext cx="5080000" cy="337185"/>
          </a:xfrm>
          <a:prstGeom prst="rect">
            <a:avLst/>
          </a:prstGeom>
        </p:spPr>
        <p:txBody>
          <a:bodyPr>
            <a:spAutoFit/>
          </a:bodyPr>
          <a:p>
            <a:pPr marL="0" indent="0" algn="ctr" defTabSz="266700">
              <a:spcBef>
                <a:spcPct val="0"/>
              </a:spcBef>
              <a:spcAft>
                <a:spcPct val="0"/>
              </a:spcAft>
            </a:pPr>
            <a:r>
              <a:rPr lang="zh-CN" altLang="en-US" sz="1600">
                <a:latin typeface="黑体" panose="02010609060101010101" charset="-122"/>
                <a:ea typeface="黑体" panose="02010609060101010101" charset="-122"/>
              </a:rPr>
              <a:t>图</a:t>
            </a:r>
            <a:r>
              <a:rPr lang="en-US" altLang="zh-CN" sz="1600">
                <a:latin typeface="Arial" panose="020B0604020202020204"/>
                <a:ea typeface="黑体" panose="02010609060101010101" charset="-122"/>
              </a:rPr>
              <a:t>3</a:t>
            </a:r>
            <a:r>
              <a:rPr lang="en-US" altLang="zh-CN" sz="1600">
                <a:latin typeface="Arial" panose="020B0604020202020204"/>
                <a:ea typeface="Arial" panose="020B0604020202020204"/>
              </a:rPr>
              <a:t>-</a:t>
            </a:r>
            <a:r>
              <a:rPr lang="en-US" altLang="zh-CN" sz="1600">
                <a:latin typeface="Arial" panose="020B0604020202020204"/>
                <a:ea typeface="黑体" panose="02010609060101010101" charset="-122"/>
              </a:rPr>
              <a:t>5  </a:t>
            </a:r>
            <a:r>
              <a:rPr lang="en-US" altLang="zh-CN" sz="1600">
                <a:latin typeface="Arial" panose="020B0604020202020204"/>
                <a:ea typeface="Arial" panose="020B0604020202020204"/>
              </a:rPr>
              <a:t>E-R</a:t>
            </a:r>
            <a:r>
              <a:rPr lang="zh-CN" altLang="en-US" sz="1600">
                <a:latin typeface="Arial" panose="020B0604020202020204"/>
                <a:ea typeface="黑体" panose="02010609060101010101" charset="-122"/>
              </a:rPr>
              <a:t>图中属性与实体的描述</a:t>
            </a:r>
            <a:endParaRPr lang="zh-CN" altLang="en-US" sz="1600">
              <a:latin typeface="Arial" panose="020B0604020202020204"/>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标题 1"/>
          <p:cNvSpPr>
            <a:spLocks noGrp="1"/>
          </p:cNvSpPr>
          <p:nvPr>
            <p:ph type="title" idx="4294967295"/>
          </p:nvPr>
        </p:nvSpPr>
        <p:spPr>
          <a:xfrm>
            <a:off x="1218565" y="274955"/>
            <a:ext cx="10971530" cy="582930"/>
          </a:xfrm>
        </p:spPr>
        <p:txBody>
          <a:bodyPr vert="horz" wrap="square" lIns="91456" tIns="45728" rIns="91456" bIns="45728" anchor="ctr" anchorCtr="0">
            <a:normAutofit fontScale="90000"/>
          </a:bodyPr>
          <a:p>
            <a:r>
              <a:rPr lang="en-US" altLang="zh-CN" sz="3600" dirty="0"/>
              <a:t>E-R</a:t>
            </a:r>
            <a:r>
              <a:rPr lang="zh-CN" altLang="en-US" sz="3600" dirty="0"/>
              <a:t>模型（续）</a:t>
            </a:r>
            <a:endParaRPr lang="zh-CN" altLang="en-US" sz="3600" dirty="0"/>
          </a:p>
        </p:txBody>
      </p:sp>
      <p:grpSp>
        <p:nvGrpSpPr>
          <p:cNvPr id="5" name="组合 4"/>
          <p:cNvGrpSpPr/>
          <p:nvPr>
            <p:custDataLst>
              <p:tags r:id="rId1"/>
            </p:custDataLst>
          </p:nvPr>
        </p:nvGrpSpPr>
        <p:grpSpPr>
          <a:xfrm>
            <a:off x="215265" y="1154430"/>
            <a:ext cx="11358245" cy="2187575"/>
            <a:chOff x="0" y="1818"/>
            <a:chExt cx="17887" cy="3445"/>
          </a:xfrm>
        </p:grpSpPr>
        <p:sp>
          <p:nvSpPr>
            <p:cNvPr id="3" name="对角圆角矩形 2"/>
            <p:cNvSpPr/>
            <p:nvPr>
              <p:custDataLst>
                <p:tags r:id="rId2"/>
              </p:custDataLst>
            </p:nvPr>
          </p:nvSpPr>
          <p:spPr>
            <a:xfrm>
              <a:off x="111" y="1943"/>
              <a:ext cx="17777" cy="3320"/>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 name="对角圆角矩形 3"/>
            <p:cNvSpPr/>
            <p:nvPr>
              <p:custDataLst>
                <p:tags r:id="rId3"/>
              </p:custDataLst>
            </p:nvPr>
          </p:nvSpPr>
          <p:spPr>
            <a:xfrm>
              <a:off x="0" y="1818"/>
              <a:ext cx="17777" cy="3320"/>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Title 6"/>
          <p:cNvSpPr txBox="1"/>
          <p:nvPr>
            <p:custDataLst>
              <p:tags r:id="rId4"/>
            </p:custDataLst>
          </p:nvPr>
        </p:nvSpPr>
        <p:spPr>
          <a:xfrm>
            <a:off x="319405" y="1452880"/>
            <a:ext cx="10649586" cy="15119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508000" lvl="0" indent="-465455" algn="l" fontAlgn="auto">
              <a:lnSpc>
                <a:spcPct val="130000"/>
              </a:lnSpc>
              <a:spcBef>
                <a:spcPts val="935"/>
              </a:spcBef>
              <a:spcAft>
                <a:spcPts val="0"/>
              </a:spcAft>
              <a:buSzPct val="100000"/>
              <a:buFont typeface="+mj-lt"/>
              <a:buAutoNum type="arabicPeriod"/>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联系：用菱形表示，菱形框内写明联系名，并用无向边分别与有关实体型连接起来，同时在无向边旁标上联系的类型（1∶1，1∶n或m∶n）。</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508000" lvl="0" indent="-465455" algn="l" fontAlgn="auto">
              <a:lnSpc>
                <a:spcPct val="130000"/>
              </a:lnSpc>
              <a:spcBef>
                <a:spcPts val="935"/>
              </a:spcBef>
              <a:spcAft>
                <a:spcPts val="0"/>
              </a:spcAft>
              <a:buSzPct val="100000"/>
              <a:buFont typeface="+mj-lt"/>
              <a:buAutoNum type="arabicPeriod"/>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联系可以具有属性</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1268" name="文本框 4"/>
          <p:cNvSpPr txBox="1"/>
          <p:nvPr/>
        </p:nvSpPr>
        <p:spPr>
          <a:xfrm>
            <a:off x="5159166" y="6021798"/>
            <a:ext cx="1713230" cy="460375"/>
          </a:xfrm>
          <a:prstGeom prst="rect">
            <a:avLst/>
          </a:prstGeom>
          <a:noFill/>
          <a:ln w="9525">
            <a:noFill/>
          </a:ln>
        </p:spPr>
        <p:txBody>
          <a:bodyPr wrap="none" anchor="t" anchorCtr="0">
            <a:spAutoFit/>
          </a:bodyPr>
          <a:p>
            <a:r>
              <a:rPr lang="zh-CN" altLang="en-US" b="1" dirty="0">
                <a:latin typeface="宋体" panose="02010600030101010101" pitchFamily="2" charset="-122"/>
                <a:ea typeface="宋体" panose="02010600030101010101" pitchFamily="2" charset="-122"/>
              </a:rPr>
              <a:t>联系的属性</a:t>
            </a:r>
            <a:endParaRPr lang="zh-CN" altLang="en-US" b="1" dirty="0">
              <a:latin typeface="宋体" panose="02010600030101010101" pitchFamily="2" charset="-122"/>
              <a:ea typeface="宋体" panose="02010600030101010101" pitchFamily="2" charset="-122"/>
            </a:endParaRPr>
          </a:p>
        </p:txBody>
      </p:sp>
      <p:grpSp>
        <p:nvGrpSpPr>
          <p:cNvPr id="6" name="组合 5"/>
          <p:cNvGrpSpPr/>
          <p:nvPr>
            <p:custDataLst>
              <p:tags r:id="rId5"/>
            </p:custDataLst>
          </p:nvPr>
        </p:nvGrpSpPr>
        <p:grpSpPr>
          <a:xfrm>
            <a:off x="5074920" y="922020"/>
            <a:ext cx="2847340" cy="76200"/>
            <a:chOff x="9169" y="1452"/>
            <a:chExt cx="2778" cy="120"/>
          </a:xfrm>
        </p:grpSpPr>
        <p:sp>
          <p:nvSpPr>
            <p:cNvPr id="7" name="矩形 6"/>
            <p:cNvSpPr/>
            <p:nvPr>
              <p:custDataLst>
                <p:tags r:id="rId6"/>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9" name="任意多边形 8"/>
            <p:cNvSpPr/>
            <p:nvPr>
              <p:custDataLst>
                <p:tags r:id="rId7"/>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pic>
        <p:nvPicPr>
          <p:cNvPr id="10" name="图片 9"/>
          <p:cNvPicPr>
            <a:picLocks noChangeAspect="1"/>
          </p:cNvPicPr>
          <p:nvPr/>
        </p:nvPicPr>
        <p:blipFill>
          <a:blip r:embed="rId8"/>
          <a:stretch>
            <a:fillRect/>
          </a:stretch>
        </p:blipFill>
        <p:spPr>
          <a:xfrm>
            <a:off x="4198620" y="3373120"/>
            <a:ext cx="3983990" cy="2686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1"/>
          <p:cNvSpPr>
            <a:spLocks noGrp="1"/>
          </p:cNvSpPr>
          <p:nvPr>
            <p:ph type="title" idx="4294967295"/>
          </p:nvPr>
        </p:nvSpPr>
        <p:spPr>
          <a:xfrm>
            <a:off x="1218565" y="274955"/>
            <a:ext cx="10971530" cy="593725"/>
          </a:xfrm>
        </p:spPr>
        <p:txBody>
          <a:bodyPr vert="horz" wrap="square" lIns="91456" tIns="45728" rIns="91456" bIns="45728" anchor="ctr" anchorCtr="0">
            <a:normAutofit fontScale="90000"/>
          </a:bodyPr>
          <a:p>
            <a:r>
              <a:rPr lang="en-US" altLang="zh-CN" sz="3600" dirty="0"/>
              <a:t>E-R</a:t>
            </a:r>
            <a:r>
              <a:rPr lang="zh-CN" altLang="en-US" sz="3600" dirty="0"/>
              <a:t>模型（续）</a:t>
            </a:r>
            <a:endParaRPr lang="zh-CN" altLang="en-US" sz="3600" dirty="0"/>
          </a:p>
        </p:txBody>
      </p:sp>
      <p:sp>
        <p:nvSpPr>
          <p:cNvPr id="12290" name="内容占位符 2"/>
          <p:cNvSpPr>
            <a:spLocks noGrp="1"/>
          </p:cNvSpPr>
          <p:nvPr>
            <p:ph idx="4294967295"/>
          </p:nvPr>
        </p:nvSpPr>
        <p:spPr>
          <a:xfrm>
            <a:off x="1035685" y="1098550"/>
            <a:ext cx="11154410" cy="5097145"/>
          </a:xfrm>
        </p:spPr>
        <p:txBody>
          <a:bodyPr vert="horz" wrap="square" lIns="91456" tIns="45728" rIns="91456" bIns="45728" anchor="t" anchorCtr="0"/>
          <a:p>
            <a:pPr>
              <a:lnSpc>
                <a:spcPct val="125000"/>
              </a:lnSpc>
              <a:buNone/>
            </a:pPr>
            <a:r>
              <a:rPr lang="en-US" altLang="zh-CN" sz="2400" dirty="0"/>
              <a:t>1. </a:t>
            </a:r>
            <a:r>
              <a:rPr lang="zh-CN" altLang="en-US" sz="2400" dirty="0"/>
              <a:t>实体之间的联系</a:t>
            </a:r>
            <a:endParaRPr lang="en-US" altLang="zh-CN" sz="2400" dirty="0"/>
          </a:p>
          <a:p>
            <a:pPr lvl="1">
              <a:lnSpc>
                <a:spcPct val="125000"/>
              </a:lnSpc>
              <a:buNone/>
            </a:pPr>
            <a:r>
              <a:rPr lang="zh-CN" altLang="en-US" sz="2400" dirty="0"/>
              <a:t>两个实体型之间的联系：</a:t>
            </a:r>
            <a:endParaRPr lang="zh-CN" altLang="en-US" sz="2400" dirty="0"/>
          </a:p>
          <a:p>
            <a:pPr lvl="2">
              <a:lnSpc>
                <a:spcPct val="125000"/>
              </a:lnSpc>
              <a:buSzPct val="87000"/>
              <a:buNone/>
            </a:pPr>
            <a:r>
              <a:rPr lang="zh-CN" altLang="en-US" sz="2400" dirty="0"/>
              <a:t>①一对一联系（</a:t>
            </a:r>
            <a:r>
              <a:rPr lang="en-US" altLang="zh-CN" sz="2400" dirty="0"/>
              <a:t>1∶1</a:t>
            </a:r>
            <a:r>
              <a:rPr lang="zh-CN" altLang="en-US" sz="2400" dirty="0"/>
              <a:t>）</a:t>
            </a:r>
            <a:endParaRPr lang="en-US" altLang="zh-CN" sz="2400" dirty="0"/>
          </a:p>
          <a:p>
            <a:pPr lvl="2">
              <a:lnSpc>
                <a:spcPct val="125000"/>
              </a:lnSpc>
              <a:buSzPct val="87000"/>
              <a:buNone/>
            </a:pPr>
            <a:r>
              <a:rPr lang="zh-CN" altLang="en-US" sz="2400" dirty="0"/>
              <a:t>②一对多联系（</a:t>
            </a:r>
            <a:r>
              <a:rPr lang="en-US" altLang="zh-CN" sz="2400" dirty="0"/>
              <a:t>1∶</a:t>
            </a:r>
            <a:r>
              <a:rPr lang="en-US" altLang="zh-CN" sz="2400" i="1" dirty="0"/>
              <a:t>n</a:t>
            </a:r>
            <a:r>
              <a:rPr lang="zh-CN" altLang="en-US" sz="2400" dirty="0"/>
              <a:t>）</a:t>
            </a:r>
            <a:endParaRPr lang="en-US" altLang="zh-CN" sz="2400" dirty="0"/>
          </a:p>
          <a:p>
            <a:pPr lvl="2">
              <a:lnSpc>
                <a:spcPct val="125000"/>
              </a:lnSpc>
              <a:buSzPct val="87000"/>
              <a:buNone/>
            </a:pPr>
            <a:r>
              <a:rPr lang="zh-CN" altLang="en-US" sz="2400" dirty="0"/>
              <a:t>③多对多联系（</a:t>
            </a:r>
            <a:r>
              <a:rPr lang="en-US" altLang="zh-CN" sz="2400" i="1" dirty="0"/>
              <a:t>m</a:t>
            </a:r>
            <a:r>
              <a:rPr lang="en-US" altLang="zh-CN" sz="2400" dirty="0"/>
              <a:t>∶</a:t>
            </a:r>
            <a:r>
              <a:rPr lang="en-US" altLang="zh-CN" sz="2400" i="1" dirty="0"/>
              <a:t>n</a:t>
            </a:r>
            <a:r>
              <a:rPr lang="zh-CN" altLang="en-US" sz="2400" dirty="0"/>
              <a:t>）</a:t>
            </a:r>
            <a:endParaRPr lang="zh-CN" altLang="en-US" sz="2400" dirty="0"/>
          </a:p>
          <a:p>
            <a:pPr lvl="2">
              <a:lnSpc>
                <a:spcPct val="125000"/>
              </a:lnSpc>
              <a:buSzPct val="87000"/>
              <a:buFont typeface="Wingdings" panose="05000000000000000000" pitchFamily="2" charset="2"/>
              <a:buChar char="l"/>
            </a:pPr>
            <a:endParaRPr lang="zh-CN" altLang="en-US" sz="2400" dirty="0"/>
          </a:p>
          <a:p>
            <a:pPr lvl="2">
              <a:lnSpc>
                <a:spcPct val="125000"/>
              </a:lnSpc>
              <a:buSzPct val="87000"/>
              <a:buFont typeface="Wingdings" panose="05000000000000000000" pitchFamily="2" charset="2"/>
              <a:buChar char="l"/>
            </a:pPr>
            <a:endParaRPr lang="en-US" altLang="zh-CN" sz="2400" dirty="0"/>
          </a:p>
          <a:p>
            <a:pPr>
              <a:buFont typeface="Wingdings" panose="05000000000000000000" pitchFamily="2" charset="2"/>
              <a:buChar char="v"/>
            </a:pPr>
            <a:endParaRPr lang="zh-CN" altLang="en-US" sz="2400" dirty="0"/>
          </a:p>
        </p:txBody>
      </p:sp>
      <p:grpSp>
        <p:nvGrpSpPr>
          <p:cNvPr id="6" name="组合 5"/>
          <p:cNvGrpSpPr/>
          <p:nvPr>
            <p:custDataLst>
              <p:tags r:id="rId1"/>
            </p:custDataLst>
          </p:nvPr>
        </p:nvGrpSpPr>
        <p:grpSpPr>
          <a:xfrm>
            <a:off x="5250180" y="922020"/>
            <a:ext cx="264922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idx="4294967295"/>
          </p:nvPr>
        </p:nvSpPr>
        <p:spPr>
          <a:xfrm>
            <a:off x="1218565" y="274955"/>
            <a:ext cx="10971530" cy="533400"/>
          </a:xfrm>
        </p:spPr>
        <p:txBody>
          <a:bodyPr vert="horz" wrap="square" lIns="91456" tIns="45728" rIns="91456" bIns="45728" anchor="ctr" anchorCtr="0">
            <a:normAutofit fontScale="90000"/>
          </a:bodyPr>
          <a:p>
            <a:r>
              <a:rPr lang="en-US" altLang="zh-CN" sz="3600" dirty="0"/>
              <a:t>E-R</a:t>
            </a:r>
            <a:r>
              <a:rPr lang="zh-CN" altLang="en-US" sz="3600" dirty="0"/>
              <a:t>模型（续）</a:t>
            </a:r>
            <a:endParaRPr lang="zh-CN" altLang="en-US" sz="3600" dirty="0"/>
          </a:p>
        </p:txBody>
      </p:sp>
      <p:pic>
        <p:nvPicPr>
          <p:cNvPr id="19458" name="图片 3" descr="19"/>
          <p:cNvPicPr>
            <a:picLocks noChangeAspect="1"/>
          </p:cNvPicPr>
          <p:nvPr/>
        </p:nvPicPr>
        <p:blipFill>
          <a:blip r:embed="rId1"/>
          <a:stretch>
            <a:fillRect/>
          </a:stretch>
        </p:blipFill>
        <p:spPr>
          <a:xfrm>
            <a:off x="2781322" y="1538573"/>
            <a:ext cx="6482962" cy="3475681"/>
          </a:xfrm>
          <a:prstGeom prst="rect">
            <a:avLst/>
          </a:prstGeom>
          <a:noFill/>
          <a:ln w="9525">
            <a:noFill/>
          </a:ln>
        </p:spPr>
      </p:pic>
      <p:sp>
        <p:nvSpPr>
          <p:cNvPr id="19459" name="文本框 4"/>
          <p:cNvSpPr txBox="1"/>
          <p:nvPr/>
        </p:nvSpPr>
        <p:spPr>
          <a:xfrm>
            <a:off x="4294489" y="5230193"/>
            <a:ext cx="3316605" cy="398780"/>
          </a:xfrm>
          <a:prstGeom prst="rect">
            <a:avLst/>
          </a:prstGeom>
          <a:noFill/>
          <a:ln w="9525">
            <a:noFill/>
          </a:ln>
        </p:spPr>
        <p:txBody>
          <a:bodyPr wrap="none" anchor="t" anchorCtr="0">
            <a:spAutoFit/>
          </a:bodyPr>
          <a:p>
            <a:r>
              <a:rPr lang="en-US" altLang="zh-CN" sz="2000" b="1" dirty="0">
                <a:latin typeface="Arial" panose="020B0604020202020204" pitchFamily="34" charset="0"/>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两个实体型之间的三类联系</a:t>
            </a:r>
            <a:endParaRPr lang="zh-CN" altLang="en-US" sz="2000" b="1" dirty="0">
              <a:latin typeface="宋体" panose="02010600030101010101" pitchFamily="2" charset="-122"/>
              <a:ea typeface="宋体" panose="02010600030101010101" pitchFamily="2" charset="-122"/>
            </a:endParaRPr>
          </a:p>
        </p:txBody>
      </p:sp>
      <p:grpSp>
        <p:nvGrpSpPr>
          <p:cNvPr id="6" name="组合 5"/>
          <p:cNvGrpSpPr/>
          <p:nvPr>
            <p:custDataLst>
              <p:tags r:id="rId2"/>
            </p:custDataLst>
          </p:nvPr>
        </p:nvGrpSpPr>
        <p:grpSpPr>
          <a:xfrm>
            <a:off x="5367655" y="922020"/>
            <a:ext cx="2442210" cy="76200"/>
            <a:chOff x="9169" y="1452"/>
            <a:chExt cx="2778" cy="120"/>
          </a:xfrm>
        </p:grpSpPr>
        <p:sp>
          <p:nvSpPr>
            <p:cNvPr id="7" name="矩形 6"/>
            <p:cNvSpPr/>
            <p:nvPr>
              <p:custDataLst>
                <p:tags r:id="rId3"/>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4"/>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1"/>
          </p:cNvSpPr>
          <p:nvPr>
            <p:ph type="title" idx="4294967295"/>
          </p:nvPr>
        </p:nvSpPr>
        <p:spPr>
          <a:xfrm>
            <a:off x="1218565" y="274955"/>
            <a:ext cx="10971530" cy="609600"/>
          </a:xfrm>
        </p:spPr>
        <p:txBody>
          <a:bodyPr vert="horz" wrap="square" lIns="91456" tIns="45728" rIns="91456" bIns="45728" anchor="ctr" anchorCtr="0">
            <a:normAutofit fontScale="90000"/>
          </a:bodyPr>
          <a:p>
            <a:r>
              <a:rPr lang="en-US" altLang="zh-CN" sz="3600" dirty="0"/>
              <a:t>E-R</a:t>
            </a:r>
            <a:r>
              <a:rPr lang="zh-CN" altLang="en-US" sz="3600" dirty="0"/>
              <a:t>模型（续）</a:t>
            </a:r>
            <a:endParaRPr lang="zh-CN" altLang="en-US" sz="3600" dirty="0"/>
          </a:p>
        </p:txBody>
      </p:sp>
      <p:sp>
        <p:nvSpPr>
          <p:cNvPr id="13314" name="内容占位符 2"/>
          <p:cNvSpPr>
            <a:spLocks noGrp="1"/>
          </p:cNvSpPr>
          <p:nvPr>
            <p:ph idx="4294967295"/>
          </p:nvPr>
        </p:nvSpPr>
        <p:spPr>
          <a:xfrm>
            <a:off x="1010285" y="1212850"/>
            <a:ext cx="10351135" cy="5097145"/>
          </a:xfrm>
        </p:spPr>
        <p:txBody>
          <a:bodyPr vert="horz" wrap="square" lIns="91456" tIns="45728" rIns="91456" bIns="45728" anchor="t" anchorCtr="0"/>
          <a:p>
            <a:pPr lvl="2">
              <a:lnSpc>
                <a:spcPct val="120000"/>
              </a:lnSpc>
              <a:buSzPct val="87000"/>
              <a:buNone/>
            </a:pPr>
            <a:r>
              <a:rPr lang="zh-CN" altLang="en-US" sz="2400" dirty="0"/>
              <a:t>①一对一联系（</a:t>
            </a:r>
            <a:r>
              <a:rPr lang="en-US" altLang="zh-CN" sz="2400" dirty="0"/>
              <a:t>1∶1</a:t>
            </a:r>
            <a:r>
              <a:rPr lang="zh-CN" altLang="en-US" sz="2400" dirty="0"/>
              <a:t>）</a:t>
            </a:r>
            <a:endParaRPr lang="zh-CN" altLang="en-US" sz="2400" dirty="0"/>
          </a:p>
          <a:p>
            <a:pPr lvl="3">
              <a:lnSpc>
                <a:spcPct val="120000"/>
              </a:lnSpc>
              <a:buFont typeface="Wingdings" panose="05000000000000000000" pitchFamily="2" charset="2"/>
              <a:buChar char="Ø"/>
            </a:pPr>
            <a:r>
              <a:rPr lang="zh-CN" altLang="en-US" sz="2400" dirty="0"/>
              <a:t>如果对于实体集</a:t>
            </a:r>
            <a:r>
              <a:rPr lang="en-US" altLang="zh-CN" sz="2400" i="1" dirty="0"/>
              <a:t>A</a:t>
            </a:r>
            <a:r>
              <a:rPr lang="zh-CN" altLang="en-US" sz="2400" dirty="0"/>
              <a:t>中的每一个实体，实体集</a:t>
            </a:r>
            <a:r>
              <a:rPr lang="en-US" altLang="zh-CN" sz="2400" i="1" dirty="0"/>
              <a:t>B</a:t>
            </a:r>
            <a:r>
              <a:rPr lang="zh-CN" altLang="en-US" sz="2400" dirty="0"/>
              <a:t>中至多有一个（也可以没有）实体与之联系，反之亦然，则称实体集</a:t>
            </a:r>
            <a:r>
              <a:rPr lang="en-US" altLang="zh-CN" sz="2400" i="1" dirty="0"/>
              <a:t>A</a:t>
            </a:r>
            <a:r>
              <a:rPr lang="zh-CN" altLang="en-US" sz="2400" dirty="0"/>
              <a:t>与实体集</a:t>
            </a:r>
            <a:r>
              <a:rPr lang="en-US" altLang="zh-CN" sz="2400" i="1" dirty="0"/>
              <a:t>B</a:t>
            </a:r>
            <a:r>
              <a:rPr lang="zh-CN" altLang="en-US" sz="2400" dirty="0"/>
              <a:t>具有一对一联系，记为</a:t>
            </a:r>
            <a:r>
              <a:rPr lang="en-US" altLang="zh-CN" sz="2400" dirty="0"/>
              <a:t>1∶1</a:t>
            </a:r>
            <a:r>
              <a:rPr lang="zh-CN" altLang="en-US" sz="2400" dirty="0"/>
              <a:t>。</a:t>
            </a:r>
            <a:endParaRPr lang="zh-CN" altLang="en-US" sz="2400" dirty="0"/>
          </a:p>
          <a:p>
            <a:pPr>
              <a:lnSpc>
                <a:spcPct val="120000"/>
              </a:lnSpc>
              <a:buFont typeface="Wingdings" panose="05000000000000000000" pitchFamily="2" charset="2"/>
              <a:buChar char="v"/>
            </a:pPr>
            <a:endParaRPr lang="zh-CN" altLang="en-US" sz="2400" dirty="0"/>
          </a:p>
        </p:txBody>
      </p:sp>
      <p:grpSp>
        <p:nvGrpSpPr>
          <p:cNvPr id="6" name="组合 5"/>
          <p:cNvGrpSpPr/>
          <p:nvPr>
            <p:custDataLst>
              <p:tags r:id="rId1"/>
            </p:custDataLst>
          </p:nvPr>
        </p:nvGrpSpPr>
        <p:grpSpPr>
          <a:xfrm>
            <a:off x="5250180" y="922020"/>
            <a:ext cx="262255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Rectangle 2"/>
          <p:cNvSpPr>
            <a:spLocks noGrp="1"/>
          </p:cNvSpPr>
          <p:nvPr>
            <p:ph type="title" idx="4294967295"/>
          </p:nvPr>
        </p:nvSpPr>
        <p:spPr>
          <a:xfrm>
            <a:off x="5972175" y="88900"/>
            <a:ext cx="6217920" cy="789305"/>
          </a:xfrm>
        </p:spPr>
        <p:txBody>
          <a:bodyPr vert="horz" wrap="square" lIns="91456" tIns="45728" rIns="91456" bIns="45728" numCol="1" rtlCol="0" anchor="ctr" anchorCtr="0" compatLnSpc="1">
            <a:norm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sym typeface="+mn-ea"/>
              </a:rPr>
              <a:t>一对一(1:1)联系</a:t>
            </a:r>
            <a:endPar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sym typeface="+mn-ea"/>
            </a:endParaRPr>
          </a:p>
        </p:txBody>
      </p:sp>
      <p:sp>
        <p:nvSpPr>
          <p:cNvPr id="14338" name="Rectangle 3"/>
          <p:cNvSpPr>
            <a:spLocks noGrp="1"/>
          </p:cNvSpPr>
          <p:nvPr>
            <p:ph idx="4294967295"/>
          </p:nvPr>
        </p:nvSpPr>
        <p:spPr>
          <a:xfrm>
            <a:off x="911225" y="1054100"/>
            <a:ext cx="7773670" cy="1008380"/>
          </a:xfrm>
        </p:spPr>
        <p:txBody>
          <a:bodyPr vert="horz" wrap="square" lIns="91456" tIns="45728" rIns="91456" bIns="45728" anchor="t" anchorCtr="0">
            <a:noAutofit/>
          </a:bodyPr>
          <a:p>
            <a:pPr eaLnBrk="1" hangingPunct="1">
              <a:buNone/>
            </a:pPr>
            <a:r>
              <a:rPr lang="zh-CN" altLang="en-US" sz="2400" dirty="0">
                <a:latin typeface="宋体" panose="02010600030101010101" pitchFamily="2" charset="-122"/>
              </a:rPr>
              <a:t>实体间不同联系情况的</a:t>
            </a:r>
            <a:r>
              <a:rPr lang="zh-CN" altLang="zh-CN" sz="2400" dirty="0">
                <a:latin typeface="宋体" panose="02010600030101010101" pitchFamily="2" charset="-122"/>
              </a:rPr>
              <a:t>E-R</a:t>
            </a:r>
            <a:r>
              <a:rPr lang="zh-CN" altLang="en-US" sz="2400" dirty="0">
                <a:latin typeface="宋体" panose="02010600030101010101" pitchFamily="2" charset="-122"/>
              </a:rPr>
              <a:t>图表示法</a:t>
            </a:r>
            <a:endParaRPr lang="zh-CN" altLang="en-US" sz="2400" dirty="0">
              <a:latin typeface="宋体" panose="02010600030101010101" pitchFamily="2" charset="-122"/>
            </a:endParaRPr>
          </a:p>
          <a:p>
            <a:pPr eaLnBrk="1" hangingPunct="1">
              <a:buNone/>
            </a:pPr>
            <a:endParaRPr lang="zh-CN" altLang="en-US" sz="2400" dirty="0">
              <a:latin typeface="宋体" panose="02010600030101010101" pitchFamily="2" charset="-122"/>
            </a:endParaRPr>
          </a:p>
          <a:p>
            <a:pPr eaLnBrk="1" hangingPunct="1">
              <a:buNone/>
            </a:pPr>
            <a:r>
              <a:rPr lang="zh-CN" altLang="en-US" sz="2400" dirty="0">
                <a:latin typeface="宋体" panose="02010600030101010101" pitchFamily="2" charset="-122"/>
              </a:rPr>
              <a:t>一对一</a:t>
            </a:r>
            <a:r>
              <a:rPr lang="zh-CN" altLang="zh-CN" sz="2400" dirty="0">
                <a:latin typeface="宋体" panose="02010600030101010101" pitchFamily="2" charset="-122"/>
              </a:rPr>
              <a:t>(1:1)</a:t>
            </a:r>
            <a:r>
              <a:rPr lang="zh-CN" altLang="en-US" sz="2400" dirty="0">
                <a:latin typeface="宋体" panose="02010600030101010101" pitchFamily="2" charset="-122"/>
              </a:rPr>
              <a:t>联系：</a:t>
            </a:r>
            <a:endParaRPr lang="zh-CN" altLang="en-US" sz="2400" dirty="0">
              <a:latin typeface="宋体" panose="02010600030101010101" pitchFamily="2" charset="-122"/>
            </a:endParaRPr>
          </a:p>
        </p:txBody>
      </p:sp>
      <p:grpSp>
        <p:nvGrpSpPr>
          <p:cNvPr id="14339" name="Group 4"/>
          <p:cNvGrpSpPr/>
          <p:nvPr/>
        </p:nvGrpSpPr>
        <p:grpSpPr>
          <a:xfrm>
            <a:off x="6095048" y="1916468"/>
            <a:ext cx="4177486" cy="3485207"/>
            <a:chOff x="0" y="0"/>
            <a:chExt cx="4620" cy="2964"/>
          </a:xfrm>
        </p:grpSpPr>
        <p:sp>
          <p:nvSpPr>
            <p:cNvPr id="14340" name="Text Box 5"/>
            <p:cNvSpPr txBox="1"/>
            <p:nvPr/>
          </p:nvSpPr>
          <p:spPr>
            <a:xfrm>
              <a:off x="2415" y="936"/>
              <a:ext cx="315" cy="312"/>
            </a:xfrm>
            <a:prstGeom prst="rect">
              <a:avLst/>
            </a:prstGeom>
            <a:solidFill>
              <a:srgbClr val="FFFFFF"/>
            </a:solidFill>
            <a:ln w="9525">
              <a:noFill/>
            </a:ln>
          </p:spPr>
          <p:txBody>
            <a:bodyPr lIns="0" tIns="0" rIns="0" bIns="0" anchor="t" anchorCtr="0"/>
            <a:p>
              <a:pPr algn="just" eaLnBrk="0" hangingPunct="0"/>
              <a:r>
                <a:rPr lang="zh-CN" altLang="zh-CN" sz="1200" dirty="0">
                  <a:latin typeface="Times New Roman" panose="02020603050405020304" charset="0"/>
                  <a:ea typeface="宋体" panose="02010600030101010101" pitchFamily="2" charset="-122"/>
                </a:rPr>
                <a:t>1</a:t>
              </a:r>
              <a:endParaRPr lang="zh-CN" altLang="zh-CN" sz="1200" dirty="0">
                <a:latin typeface="Times New Roman" panose="02020603050405020304" charset="0"/>
                <a:ea typeface="宋体" panose="02010600030101010101" pitchFamily="2" charset="-122"/>
              </a:endParaRPr>
            </a:p>
          </p:txBody>
        </p:sp>
        <p:sp>
          <p:nvSpPr>
            <p:cNvPr id="14341" name="Rectangle 6"/>
            <p:cNvSpPr/>
            <p:nvPr/>
          </p:nvSpPr>
          <p:spPr>
            <a:xfrm>
              <a:off x="1680" y="624"/>
              <a:ext cx="1260" cy="312"/>
            </a:xfrm>
            <a:prstGeom prst="rect">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主任</a:t>
              </a:r>
              <a:endParaRPr lang="zh-CN" altLang="en-US" sz="1200" dirty="0">
                <a:latin typeface="Times New Roman" panose="02020603050405020304" charset="0"/>
                <a:ea typeface="宋体" panose="02010600030101010101" pitchFamily="2" charset="-122"/>
              </a:endParaRPr>
            </a:p>
          </p:txBody>
        </p:sp>
        <p:sp>
          <p:nvSpPr>
            <p:cNvPr id="14342" name="Rectangle 7"/>
            <p:cNvSpPr/>
            <p:nvPr/>
          </p:nvSpPr>
          <p:spPr>
            <a:xfrm>
              <a:off x="1680" y="2028"/>
              <a:ext cx="1260" cy="312"/>
            </a:xfrm>
            <a:prstGeom prst="rect">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系</a:t>
              </a:r>
              <a:endParaRPr lang="zh-CN" altLang="en-US" sz="1200" dirty="0">
                <a:latin typeface="Times New Roman" panose="02020603050405020304" charset="0"/>
                <a:ea typeface="宋体" panose="02010600030101010101" pitchFamily="2" charset="-122"/>
              </a:endParaRPr>
            </a:p>
          </p:txBody>
        </p:sp>
        <p:sp>
          <p:nvSpPr>
            <p:cNvPr id="14343" name="Line 8"/>
            <p:cNvSpPr/>
            <p:nvPr/>
          </p:nvSpPr>
          <p:spPr>
            <a:xfrm>
              <a:off x="2310" y="936"/>
              <a:ext cx="0" cy="312"/>
            </a:xfrm>
            <a:prstGeom prst="line">
              <a:avLst/>
            </a:prstGeom>
            <a:ln w="9525" cap="flat" cmpd="sng">
              <a:solidFill>
                <a:srgbClr val="000000"/>
              </a:solidFill>
              <a:prstDash val="solid"/>
              <a:round/>
              <a:headEnd type="none" w="med" len="med"/>
              <a:tailEnd type="none" w="med" len="med"/>
            </a:ln>
          </p:spPr>
        </p:sp>
        <p:sp>
          <p:nvSpPr>
            <p:cNvPr id="14344" name="Line 9"/>
            <p:cNvSpPr/>
            <p:nvPr/>
          </p:nvSpPr>
          <p:spPr>
            <a:xfrm>
              <a:off x="2310" y="1716"/>
              <a:ext cx="0" cy="312"/>
            </a:xfrm>
            <a:prstGeom prst="line">
              <a:avLst/>
            </a:prstGeom>
            <a:ln w="9525" cap="flat" cmpd="sng">
              <a:solidFill>
                <a:srgbClr val="000000"/>
              </a:solidFill>
              <a:prstDash val="solid"/>
              <a:round/>
              <a:headEnd type="none" w="med" len="med"/>
              <a:tailEnd type="none" w="med" len="med"/>
            </a:ln>
          </p:spPr>
        </p:sp>
        <p:sp>
          <p:nvSpPr>
            <p:cNvPr id="14345" name="AutoShape 10"/>
            <p:cNvSpPr/>
            <p:nvPr/>
          </p:nvSpPr>
          <p:spPr>
            <a:xfrm>
              <a:off x="1365" y="1248"/>
              <a:ext cx="1890" cy="468"/>
            </a:xfrm>
            <a:prstGeom prst="diamond">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管理</a:t>
              </a:r>
              <a:endParaRPr lang="zh-CN" altLang="en-US" sz="1200" dirty="0">
                <a:latin typeface="Times New Roman" panose="02020603050405020304" charset="0"/>
                <a:ea typeface="宋体" panose="02010600030101010101" pitchFamily="2" charset="-122"/>
              </a:endParaRPr>
            </a:p>
          </p:txBody>
        </p:sp>
        <p:sp>
          <p:nvSpPr>
            <p:cNvPr id="14346" name="Text Box 11"/>
            <p:cNvSpPr txBox="1"/>
            <p:nvPr/>
          </p:nvSpPr>
          <p:spPr>
            <a:xfrm>
              <a:off x="2415" y="1716"/>
              <a:ext cx="322" cy="156"/>
            </a:xfrm>
            <a:prstGeom prst="rect">
              <a:avLst/>
            </a:prstGeom>
            <a:solidFill>
              <a:srgbClr val="FFFFFF"/>
            </a:solidFill>
            <a:ln w="9525">
              <a:noFill/>
            </a:ln>
          </p:spPr>
          <p:txBody>
            <a:bodyPr lIns="0" tIns="0" rIns="0" bIns="0" anchor="t" anchorCtr="0"/>
            <a:p>
              <a:pPr algn="just" eaLnBrk="0" hangingPunct="0"/>
              <a:r>
                <a:rPr lang="zh-CN" altLang="zh-CN" sz="1200" dirty="0">
                  <a:latin typeface="Times New Roman" panose="02020603050405020304" charset="0"/>
                  <a:ea typeface="宋体" panose="02010600030101010101" pitchFamily="2" charset="-122"/>
                </a:rPr>
                <a:t>1</a:t>
              </a:r>
              <a:endParaRPr lang="zh-CN" altLang="zh-CN" sz="1200" dirty="0">
                <a:latin typeface="Times New Roman" panose="02020603050405020304" charset="0"/>
                <a:ea typeface="宋体" panose="02010600030101010101" pitchFamily="2" charset="-122"/>
              </a:endParaRPr>
            </a:p>
          </p:txBody>
        </p:sp>
        <p:sp>
          <p:nvSpPr>
            <p:cNvPr id="14347" name="Line 12"/>
            <p:cNvSpPr/>
            <p:nvPr/>
          </p:nvSpPr>
          <p:spPr>
            <a:xfrm>
              <a:off x="735" y="468"/>
              <a:ext cx="945" cy="156"/>
            </a:xfrm>
            <a:prstGeom prst="line">
              <a:avLst/>
            </a:prstGeom>
            <a:ln w="9525" cap="flat" cmpd="sng">
              <a:solidFill>
                <a:srgbClr val="000000"/>
              </a:solidFill>
              <a:prstDash val="solid"/>
              <a:round/>
              <a:headEnd type="none" w="med" len="med"/>
              <a:tailEnd type="none" w="med" len="med"/>
            </a:ln>
          </p:spPr>
        </p:sp>
        <p:sp>
          <p:nvSpPr>
            <p:cNvPr id="14348" name="Oval 13"/>
            <p:cNvSpPr/>
            <p:nvPr/>
          </p:nvSpPr>
          <p:spPr>
            <a:xfrm>
              <a:off x="1155"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姓名</a:t>
              </a:r>
              <a:endParaRPr lang="zh-CN" altLang="en-US" sz="1200" dirty="0">
                <a:latin typeface="Times New Roman" panose="02020603050405020304" charset="0"/>
                <a:ea typeface="宋体" panose="02010600030101010101" pitchFamily="2" charset="-122"/>
              </a:endParaRPr>
            </a:p>
          </p:txBody>
        </p:sp>
        <p:sp>
          <p:nvSpPr>
            <p:cNvPr id="14349" name="Oval 14"/>
            <p:cNvSpPr/>
            <p:nvPr/>
          </p:nvSpPr>
          <p:spPr>
            <a:xfrm>
              <a:off x="2310"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年龄</a:t>
              </a:r>
              <a:endParaRPr lang="zh-CN" altLang="en-US" sz="1200" dirty="0">
                <a:latin typeface="Times New Roman" panose="02020603050405020304" charset="0"/>
                <a:ea typeface="宋体" panose="02010600030101010101" pitchFamily="2" charset="-122"/>
              </a:endParaRPr>
            </a:p>
          </p:txBody>
        </p:sp>
        <p:sp>
          <p:nvSpPr>
            <p:cNvPr id="14350" name="Oval 15"/>
            <p:cNvSpPr/>
            <p:nvPr/>
          </p:nvSpPr>
          <p:spPr>
            <a:xfrm>
              <a:off x="3465"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学历</a:t>
              </a:r>
              <a:endParaRPr lang="zh-CN" altLang="en-US" sz="1200" dirty="0">
                <a:latin typeface="Times New Roman" panose="02020603050405020304" charset="0"/>
                <a:ea typeface="宋体" panose="02010600030101010101" pitchFamily="2" charset="-122"/>
              </a:endParaRPr>
            </a:p>
          </p:txBody>
        </p:sp>
        <p:sp>
          <p:nvSpPr>
            <p:cNvPr id="14351" name="Oval 16"/>
            <p:cNvSpPr/>
            <p:nvPr/>
          </p:nvSpPr>
          <p:spPr>
            <a:xfrm>
              <a:off x="0"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编号</a:t>
              </a:r>
              <a:endParaRPr lang="zh-CN" altLang="en-US" sz="1200" dirty="0">
                <a:latin typeface="Times New Roman" panose="02020603050405020304" charset="0"/>
                <a:ea typeface="宋体" panose="02010600030101010101" pitchFamily="2" charset="-122"/>
              </a:endParaRPr>
            </a:p>
          </p:txBody>
        </p:sp>
        <p:sp>
          <p:nvSpPr>
            <p:cNvPr id="14352" name="Line 17"/>
            <p:cNvSpPr/>
            <p:nvPr/>
          </p:nvSpPr>
          <p:spPr>
            <a:xfrm flipH="1" flipV="1">
              <a:off x="1680" y="468"/>
              <a:ext cx="420" cy="156"/>
            </a:xfrm>
            <a:prstGeom prst="line">
              <a:avLst/>
            </a:prstGeom>
            <a:ln w="9525" cap="flat" cmpd="sng">
              <a:solidFill>
                <a:srgbClr val="000000"/>
              </a:solidFill>
              <a:prstDash val="solid"/>
              <a:round/>
              <a:headEnd type="none" w="med" len="med"/>
              <a:tailEnd type="none" w="med" len="med"/>
            </a:ln>
          </p:spPr>
        </p:sp>
        <p:sp>
          <p:nvSpPr>
            <p:cNvPr id="14353" name="Line 18"/>
            <p:cNvSpPr/>
            <p:nvPr/>
          </p:nvSpPr>
          <p:spPr>
            <a:xfrm flipV="1">
              <a:off x="2415" y="468"/>
              <a:ext cx="315" cy="156"/>
            </a:xfrm>
            <a:prstGeom prst="line">
              <a:avLst/>
            </a:prstGeom>
            <a:ln w="9525" cap="flat" cmpd="sng">
              <a:solidFill>
                <a:srgbClr val="000000"/>
              </a:solidFill>
              <a:prstDash val="solid"/>
              <a:round/>
              <a:headEnd type="none" w="med" len="med"/>
              <a:tailEnd type="none" w="med" len="med"/>
            </a:ln>
          </p:spPr>
        </p:sp>
        <p:sp>
          <p:nvSpPr>
            <p:cNvPr id="14354" name="Line 19"/>
            <p:cNvSpPr/>
            <p:nvPr/>
          </p:nvSpPr>
          <p:spPr>
            <a:xfrm flipV="1">
              <a:off x="2940" y="468"/>
              <a:ext cx="840" cy="156"/>
            </a:xfrm>
            <a:prstGeom prst="line">
              <a:avLst/>
            </a:prstGeom>
            <a:ln w="9525" cap="flat" cmpd="sng">
              <a:solidFill>
                <a:srgbClr val="000000"/>
              </a:solidFill>
              <a:prstDash val="solid"/>
              <a:round/>
              <a:headEnd type="none" w="med" len="med"/>
              <a:tailEnd type="none" w="med" len="med"/>
            </a:ln>
          </p:spPr>
        </p:sp>
        <p:sp>
          <p:nvSpPr>
            <p:cNvPr id="14355" name="Oval 20"/>
            <p:cNvSpPr/>
            <p:nvPr/>
          </p:nvSpPr>
          <p:spPr>
            <a:xfrm>
              <a:off x="1050"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系编号</a:t>
              </a:r>
              <a:endParaRPr lang="zh-CN" altLang="en-US" sz="1200" dirty="0">
                <a:latin typeface="Times New Roman" panose="02020603050405020304" charset="0"/>
                <a:ea typeface="宋体" panose="02010600030101010101" pitchFamily="2" charset="-122"/>
              </a:endParaRPr>
            </a:p>
          </p:txBody>
        </p:sp>
        <p:sp>
          <p:nvSpPr>
            <p:cNvPr id="14356" name="Oval 21"/>
            <p:cNvSpPr/>
            <p:nvPr/>
          </p:nvSpPr>
          <p:spPr>
            <a:xfrm>
              <a:off x="2625"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系名</a:t>
              </a:r>
              <a:endParaRPr lang="zh-CN" altLang="en-US" sz="1200" dirty="0">
                <a:latin typeface="Times New Roman" panose="02020603050405020304" charset="0"/>
                <a:ea typeface="宋体" panose="02010600030101010101" pitchFamily="2" charset="-122"/>
              </a:endParaRPr>
            </a:p>
          </p:txBody>
        </p:sp>
        <p:sp>
          <p:nvSpPr>
            <p:cNvPr id="14357" name="Line 22"/>
            <p:cNvSpPr/>
            <p:nvPr/>
          </p:nvSpPr>
          <p:spPr>
            <a:xfrm flipV="1">
              <a:off x="1680" y="2340"/>
              <a:ext cx="420" cy="156"/>
            </a:xfrm>
            <a:prstGeom prst="line">
              <a:avLst/>
            </a:prstGeom>
            <a:ln w="9525" cap="flat" cmpd="sng">
              <a:solidFill>
                <a:srgbClr val="000000"/>
              </a:solidFill>
              <a:prstDash val="solid"/>
              <a:round/>
              <a:headEnd type="none" w="med" len="med"/>
              <a:tailEnd type="none" w="med" len="med"/>
            </a:ln>
          </p:spPr>
        </p:sp>
        <p:sp>
          <p:nvSpPr>
            <p:cNvPr id="14358" name="Line 23"/>
            <p:cNvSpPr/>
            <p:nvPr/>
          </p:nvSpPr>
          <p:spPr>
            <a:xfrm>
              <a:off x="2625" y="2340"/>
              <a:ext cx="420" cy="156"/>
            </a:xfrm>
            <a:prstGeom prst="line">
              <a:avLst/>
            </a:prstGeom>
            <a:ln w="9525" cap="flat" cmpd="sng">
              <a:solidFill>
                <a:srgbClr val="000000"/>
              </a:solidFill>
              <a:prstDash val="solid"/>
              <a:round/>
              <a:headEnd type="none" w="med" len="med"/>
              <a:tailEnd type="none" w="med" len="med"/>
            </a:ln>
          </p:spPr>
        </p:sp>
        <p:sp>
          <p:nvSpPr>
            <p:cNvPr id="14359" name="Oval 24"/>
            <p:cNvSpPr/>
            <p:nvPr/>
          </p:nvSpPr>
          <p:spPr>
            <a:xfrm>
              <a:off x="3360" y="780"/>
              <a:ext cx="1260"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1200" dirty="0">
                  <a:latin typeface="Times New Roman" panose="02020603050405020304" charset="0"/>
                  <a:ea typeface="宋体" panose="02010600030101010101" pitchFamily="2" charset="-122"/>
                </a:rPr>
                <a:t>任职时间</a:t>
              </a:r>
              <a:endParaRPr lang="zh-CN" altLang="en-US" sz="1200" dirty="0">
                <a:latin typeface="Times New Roman" panose="02020603050405020304" charset="0"/>
                <a:ea typeface="宋体" panose="02010600030101010101" pitchFamily="2" charset="-122"/>
              </a:endParaRPr>
            </a:p>
          </p:txBody>
        </p:sp>
        <p:sp>
          <p:nvSpPr>
            <p:cNvPr id="14360" name="Line 25"/>
            <p:cNvSpPr/>
            <p:nvPr/>
          </p:nvSpPr>
          <p:spPr>
            <a:xfrm flipV="1">
              <a:off x="2940" y="1092"/>
              <a:ext cx="420" cy="312"/>
            </a:xfrm>
            <a:prstGeom prst="line">
              <a:avLst/>
            </a:prstGeom>
            <a:ln w="9525" cap="flat" cmpd="sng">
              <a:solidFill>
                <a:srgbClr val="000000"/>
              </a:solidFill>
              <a:prstDash val="solid"/>
              <a:round/>
              <a:headEnd type="none" w="med" len="med"/>
              <a:tailEnd type="none" w="med" len="med"/>
            </a:ln>
          </p:spPr>
        </p:sp>
      </p:grpSp>
      <p:sp>
        <p:nvSpPr>
          <p:cNvPr id="14361" name="Rectangle 26"/>
          <p:cNvSpPr/>
          <p:nvPr/>
        </p:nvSpPr>
        <p:spPr>
          <a:xfrm>
            <a:off x="1012190" y="2261235"/>
            <a:ext cx="4340860" cy="2861310"/>
          </a:xfrm>
          <a:prstGeom prst="rect">
            <a:avLst/>
          </a:prstGeom>
          <a:noFill/>
          <a:ln w="9525">
            <a:noFill/>
          </a:ln>
        </p:spPr>
        <p:txBody>
          <a:bodyPr wrap="square" anchor="t" anchorCtr="0">
            <a:spAutoFit/>
          </a:bodyPr>
          <a:p>
            <a:pPr eaLnBrk="0" hangingPunct="0"/>
            <a:endParaRPr lang="zh-CN" altLang="zh-CN" sz="2000" dirty="0">
              <a:latin typeface="宋体" panose="02010600030101010101" pitchFamily="2" charset="-122"/>
              <a:ea typeface="宋体" panose="02010600030101010101" pitchFamily="2" charset="-122"/>
            </a:endParaRPr>
          </a:p>
          <a:p>
            <a:pPr eaLnBrk="0" hangingPunct="0"/>
            <a:r>
              <a:rPr lang="zh-CN" altLang="en-US" sz="2000" dirty="0">
                <a:latin typeface="宋体" panose="02010600030101010101" pitchFamily="2" charset="-122"/>
                <a:ea typeface="宋体" panose="02010600030101010101" pitchFamily="2" charset="-122"/>
              </a:rPr>
              <a:t>例：某学院有若干个系，每个系只有一个主任。则主任和系之间是一对一的关系。</a:t>
            </a:r>
            <a:endParaRPr lang="zh-CN" altLang="en-US" sz="2000" dirty="0">
              <a:latin typeface="宋体" panose="02010600030101010101" pitchFamily="2" charset="-122"/>
              <a:ea typeface="宋体" panose="02010600030101010101" pitchFamily="2" charset="-122"/>
            </a:endParaRPr>
          </a:p>
          <a:p>
            <a:pPr eaLnBrk="0" hangingPunct="0"/>
            <a:r>
              <a:rPr lang="zh-CN" altLang="en-US" sz="2000" dirty="0">
                <a:latin typeface="宋体" panose="02010600030101010101" pitchFamily="2" charset="-122"/>
                <a:ea typeface="宋体" panose="02010600030101010101" pitchFamily="2" charset="-122"/>
              </a:rPr>
              <a:t>主任和系的属性分别如下：</a:t>
            </a:r>
            <a:endParaRPr lang="zh-CN" altLang="en-US" sz="2000" dirty="0">
              <a:latin typeface="宋体" panose="02010600030101010101" pitchFamily="2" charset="-122"/>
              <a:ea typeface="宋体" panose="02010600030101010101" pitchFamily="2" charset="-122"/>
            </a:endParaRPr>
          </a:p>
          <a:p>
            <a:pPr eaLnBrk="0" hangingPunct="0"/>
            <a:r>
              <a:rPr lang="zh-CN"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主任</a:t>
            </a:r>
            <a:r>
              <a:rPr lang="zh-CN"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编号，姓名，年龄，学历</a:t>
            </a:r>
            <a:r>
              <a:rPr lang="zh-CN" altLang="zh-CN" sz="2000" dirty="0">
                <a:latin typeface="宋体" panose="02010600030101010101" pitchFamily="2" charset="-122"/>
                <a:ea typeface="宋体" panose="02010600030101010101" pitchFamily="2" charset="-122"/>
              </a:rPr>
              <a:t>;</a:t>
            </a:r>
            <a:endParaRPr lang="zh-CN" altLang="zh-CN" sz="2000" dirty="0">
              <a:latin typeface="宋体" panose="02010600030101010101" pitchFamily="2" charset="-122"/>
              <a:ea typeface="宋体" panose="02010600030101010101" pitchFamily="2" charset="-122"/>
            </a:endParaRPr>
          </a:p>
          <a:p>
            <a:pPr eaLnBrk="0" hangingPunct="0"/>
            <a:r>
              <a:rPr lang="zh-CN" altLang="zh-CN" sz="2000" dirty="0">
                <a:latin typeface="宋体" panose="02010600030101010101" pitchFamily="2" charset="-122"/>
                <a:ea typeface="宋体" panose="02010600030101010101" pitchFamily="2" charset="-122"/>
              </a:rPr>
              <a:t>  </a:t>
            </a:r>
            <a:r>
              <a:rPr lang="zh-CN" altLang="en-US" sz="2000" dirty="0">
                <a:latin typeface="宋体" panose="02010600030101010101" pitchFamily="2" charset="-122"/>
                <a:ea typeface="宋体" panose="02010600030101010101" pitchFamily="2" charset="-122"/>
              </a:rPr>
              <a:t>系</a:t>
            </a:r>
            <a:r>
              <a:rPr lang="zh-CN" altLang="zh-CN" sz="2000" dirty="0">
                <a:latin typeface="宋体" panose="02010600030101010101" pitchFamily="2" charset="-122"/>
                <a:ea typeface="宋体" panose="02010600030101010101" pitchFamily="2" charset="-122"/>
              </a:rPr>
              <a:t>——</a:t>
            </a:r>
            <a:r>
              <a:rPr lang="zh-CN" altLang="en-US" sz="2000" dirty="0">
                <a:latin typeface="宋体" panose="02010600030101010101" pitchFamily="2" charset="-122"/>
                <a:ea typeface="宋体" panose="02010600030101010101" pitchFamily="2" charset="-122"/>
              </a:rPr>
              <a:t>系编号，系名 </a:t>
            </a:r>
            <a:endParaRPr lang="zh-CN" altLang="en-US" sz="2000" dirty="0">
              <a:latin typeface="宋体" panose="02010600030101010101" pitchFamily="2" charset="-122"/>
              <a:ea typeface="宋体" panose="02010600030101010101" pitchFamily="2" charset="-122"/>
            </a:endParaRPr>
          </a:p>
          <a:p>
            <a:pPr eaLnBrk="0" hangingPunct="0"/>
            <a:r>
              <a:rPr lang="zh-CN" altLang="en-US" sz="2000" dirty="0">
                <a:latin typeface="宋体" panose="02010600030101010101" pitchFamily="2" charset="-122"/>
                <a:ea typeface="宋体" panose="02010600030101010101" pitchFamily="2" charset="-122"/>
              </a:rPr>
              <a:t>主任和系之间是一个管理关系</a:t>
            </a:r>
            <a:endParaRPr lang="zh-CN" altLang="en-US" sz="2000" dirty="0">
              <a:latin typeface="宋体" panose="02010600030101010101" pitchFamily="2" charset="-122"/>
              <a:ea typeface="宋体" panose="02010600030101010101" pitchFamily="2" charset="-122"/>
            </a:endParaRPr>
          </a:p>
        </p:txBody>
      </p:sp>
      <p:sp>
        <p:nvSpPr>
          <p:cNvPr id="14362" name="Rectangle 27"/>
          <p:cNvSpPr/>
          <p:nvPr/>
        </p:nvSpPr>
        <p:spPr>
          <a:xfrm>
            <a:off x="6401656" y="5590623"/>
            <a:ext cx="3484880" cy="398780"/>
          </a:xfrm>
          <a:prstGeom prst="rect">
            <a:avLst/>
          </a:prstGeom>
          <a:noFill/>
          <a:ln w="9525">
            <a:noFill/>
          </a:ln>
        </p:spPr>
        <p:txBody>
          <a:bodyPr wrap="none" anchor="t" anchorCtr="0">
            <a:spAutoFit/>
          </a:bodyPr>
          <a:p>
            <a:pPr algn="ctr" eaLnBrk="0" hangingPunct="0"/>
            <a:r>
              <a:rPr lang="zh-CN" altLang="en-US" sz="2000" dirty="0">
                <a:latin typeface="Times New Roman" panose="02020603050405020304" charset="0"/>
                <a:ea typeface="楷体_GB2312" panose="02010609030101010101" pitchFamily="49" charset="-122"/>
              </a:rPr>
              <a:t>主任与系之间的一对一的联系</a:t>
            </a:r>
            <a:endParaRPr lang="zh-CN" altLang="en-US" sz="2000" dirty="0">
              <a:latin typeface="Times New Roman" panose="02020603050405020304" charset="0"/>
              <a:ea typeface="楷体_GB2312" panose="0201060903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7863" y="572758"/>
            <a:ext cx="3007988"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目录</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sz="2400" dirty="0">
                <a:solidFill>
                  <a:srgbClr val="1369B2"/>
                </a:solidFill>
                <a:latin typeface="微软雅黑" panose="020B0503020204020204" pitchFamily="34" charset="-122"/>
                <a:ea typeface="微软雅黑" panose="020B0503020204020204" pitchFamily="34" charset="-122"/>
                <a:cs typeface="+mn-ea"/>
                <a:sym typeface="+mn-lt"/>
              </a:rPr>
              <a:t>Contents</a:t>
            </a:r>
            <a:endParaRPr lang="en-GB" sz="2400"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custDataLst>
              <p:tags r:id="rId1"/>
            </p:custDataLst>
          </p:nvPr>
        </p:nvGrpSpPr>
        <p:grpSpPr>
          <a:xfrm>
            <a:off x="2999206" y="1509925"/>
            <a:ext cx="1192190" cy="613062"/>
            <a:chOff x="2215144" y="982844"/>
            <a:chExt cx="1244730" cy="842780"/>
          </a:xfrm>
        </p:grpSpPr>
        <p:sp>
          <p:nvSpPr>
            <p:cNvPr id="46" name="平行四边形 45"/>
            <p:cNvSpPr/>
            <p:nvPr>
              <p:custDataLst>
                <p:tags r:id="rId2"/>
              </p:custDataLst>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7" name="文本框 9"/>
            <p:cNvSpPr txBox="1"/>
            <p:nvPr>
              <p:custDataLst>
                <p:tags r:id="rId3"/>
              </p:custDataLst>
            </p:nvPr>
          </p:nvSpPr>
          <p:spPr>
            <a:xfrm>
              <a:off x="2393075" y="1005670"/>
              <a:ext cx="1066799" cy="803893"/>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custDataLst>
              <p:tags r:id="rId4"/>
            </p:custDataLst>
          </p:nvPr>
        </p:nvGrpSpPr>
        <p:grpSpPr>
          <a:xfrm>
            <a:off x="2999206" y="2288722"/>
            <a:ext cx="1192190" cy="617855"/>
            <a:chOff x="2215144" y="2026500"/>
            <a:chExt cx="1244730" cy="850129"/>
          </a:xfrm>
        </p:grpSpPr>
        <p:sp>
          <p:nvSpPr>
            <p:cNvPr id="49" name="平行四边形 48"/>
            <p:cNvSpPr/>
            <p:nvPr>
              <p:custDataLst>
                <p:tags r:id="rId5"/>
              </p:custDataLst>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0" name="文本框 10"/>
            <p:cNvSpPr txBox="1"/>
            <p:nvPr>
              <p:custDataLst>
                <p:tags r:id="rId6"/>
              </p:custDataLst>
            </p:nvPr>
          </p:nvSpPr>
          <p:spPr>
            <a:xfrm>
              <a:off x="2393075" y="2026500"/>
              <a:ext cx="1066799" cy="803896"/>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1" name="组合 50"/>
          <p:cNvGrpSpPr/>
          <p:nvPr>
            <p:custDataLst>
              <p:tags r:id="rId7"/>
            </p:custDataLst>
          </p:nvPr>
        </p:nvGrpSpPr>
        <p:grpSpPr>
          <a:xfrm>
            <a:off x="2999206" y="3072312"/>
            <a:ext cx="1192190" cy="614045"/>
            <a:chOff x="2215144" y="3084852"/>
            <a:chExt cx="1244730" cy="844793"/>
          </a:xfrm>
        </p:grpSpPr>
        <p:sp>
          <p:nvSpPr>
            <p:cNvPr id="52" name="平行四边形 51"/>
            <p:cNvSpPr/>
            <p:nvPr>
              <p:custDataLst>
                <p:tags r:id="rId8"/>
              </p:custDataLst>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53" name="文本框 11"/>
            <p:cNvSpPr txBox="1"/>
            <p:nvPr>
              <p:custDataLst>
                <p:tags r:id="rId9"/>
              </p:custDataLst>
            </p:nvPr>
          </p:nvSpPr>
          <p:spPr>
            <a:xfrm>
              <a:off x="2393075" y="3125750"/>
              <a:ext cx="1066799" cy="803895"/>
            </a:xfrm>
            <a:prstGeom prst="rect">
              <a:avLst/>
            </a:prstGeom>
            <a:noFill/>
          </p:spPr>
          <p:txBody>
            <a:bodyPr wrap="squar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0" name="组合 59"/>
          <p:cNvGrpSpPr/>
          <p:nvPr>
            <p:custDataLst>
              <p:tags r:id="rId10"/>
            </p:custDataLst>
          </p:nvPr>
        </p:nvGrpSpPr>
        <p:grpSpPr>
          <a:xfrm>
            <a:off x="3904758" y="1501046"/>
            <a:ext cx="5496560" cy="612775"/>
            <a:chOff x="4315150" y="953426"/>
            <a:chExt cx="4122956" cy="539804"/>
          </a:xfrm>
        </p:grpSpPr>
        <p:sp>
          <p:nvSpPr>
            <p:cNvPr id="61" name="矩形 60"/>
            <p:cNvSpPr/>
            <p:nvPr>
              <p:custDataLst>
                <p:tags r:id="rId11"/>
              </p:custDataLst>
            </p:nvPr>
          </p:nvSpPr>
          <p:spPr>
            <a:xfrm>
              <a:off x="4841196" y="1036090"/>
              <a:ext cx="2827147" cy="331154"/>
            </a:xfrm>
            <a:prstGeom prst="rect">
              <a:avLst/>
            </a:prstGeom>
            <a:ln w="15875">
              <a:noFill/>
            </a:ln>
          </p:spPr>
          <p:txBody>
            <a:bodyPr wrap="square" lIns="68580" tIns="34290" rIns="68580" bIns="34290">
              <a:spAutoFit/>
            </a:bodyPr>
            <a:lstStyle/>
            <a:p>
              <a:r>
                <a:rPr lang="zh-CN" altLang="en-US" sz="2000" dirty="0">
                  <a:solidFill>
                    <a:srgbClr val="595959"/>
                  </a:solidFill>
                  <a:latin typeface="微软雅黑" panose="020B0503020204020204" pitchFamily="34" charset="-122"/>
                  <a:ea typeface="微软雅黑" panose="020B0503020204020204" pitchFamily="34" charset="-122"/>
                  <a:cs typeface="+mn-ea"/>
                  <a:sym typeface="+mn-lt"/>
                </a:rPr>
                <a:t>数据库设计概述</a:t>
              </a:r>
              <a:endParaRPr lang="zh-CN" altLang="en-US" sz="200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62" name="平行四边形 61"/>
            <p:cNvSpPr/>
            <p:nvPr>
              <p:custDataLst>
                <p:tags r:id="rId12"/>
              </p:custDataLst>
            </p:nvPr>
          </p:nvSpPr>
          <p:spPr>
            <a:xfrm>
              <a:off x="4315150" y="953426"/>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1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组合 62"/>
          <p:cNvGrpSpPr/>
          <p:nvPr>
            <p:custDataLst>
              <p:tags r:id="rId13"/>
            </p:custDataLst>
          </p:nvPr>
        </p:nvGrpSpPr>
        <p:grpSpPr>
          <a:xfrm>
            <a:off x="3904758" y="2278286"/>
            <a:ext cx="5496560" cy="612775"/>
            <a:chOff x="4315150" y="1647579"/>
            <a:chExt cx="4122956" cy="539804"/>
          </a:xfrm>
        </p:grpSpPr>
        <p:sp>
          <p:nvSpPr>
            <p:cNvPr id="64" name="矩形 63"/>
            <p:cNvSpPr/>
            <p:nvPr>
              <p:custDataLst>
                <p:tags r:id="rId14"/>
              </p:custDataLst>
            </p:nvPr>
          </p:nvSpPr>
          <p:spPr>
            <a:xfrm>
              <a:off x="4840998" y="1730368"/>
              <a:ext cx="3238445" cy="331154"/>
            </a:xfrm>
            <a:prstGeom prst="rect">
              <a:avLst/>
            </a:prstGeom>
            <a:ln w="15875">
              <a:noFill/>
            </a:ln>
          </p:spPr>
          <p:txBody>
            <a:bodyPr wrap="square" lIns="68580" tIns="34290" rIns="68580" bIns="3429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Source Han Sans K Bold" panose="020B0800000000000000" pitchFamily="34" charset="-128"/>
                </a:rPr>
                <a:t>数据库需求分析</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Source Han Sans K Bold" panose="020B0800000000000000" pitchFamily="34" charset="-128"/>
              </a:endParaRPr>
            </a:p>
          </p:txBody>
        </p:sp>
        <p:sp>
          <p:nvSpPr>
            <p:cNvPr id="65" name="平行四边形 64"/>
            <p:cNvSpPr/>
            <p:nvPr>
              <p:custDataLst>
                <p:tags r:id="rId15"/>
              </p:custDataLst>
            </p:nvPr>
          </p:nvSpPr>
          <p:spPr>
            <a:xfrm>
              <a:off x="4315150" y="1647579"/>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组合 65"/>
          <p:cNvGrpSpPr/>
          <p:nvPr>
            <p:custDataLst>
              <p:tags r:id="rId16"/>
            </p:custDataLst>
          </p:nvPr>
        </p:nvGrpSpPr>
        <p:grpSpPr>
          <a:xfrm>
            <a:off x="3904758" y="3055526"/>
            <a:ext cx="5496560" cy="612775"/>
            <a:chOff x="4315150" y="2341731"/>
            <a:chExt cx="4122956" cy="539804"/>
          </a:xfrm>
        </p:grpSpPr>
        <p:sp>
          <p:nvSpPr>
            <p:cNvPr id="67" name="矩形 66"/>
            <p:cNvSpPr/>
            <p:nvPr>
              <p:custDataLst>
                <p:tags r:id="rId17"/>
              </p:custDataLst>
            </p:nvPr>
          </p:nvSpPr>
          <p:spPr>
            <a:xfrm>
              <a:off x="4840998" y="2424520"/>
              <a:ext cx="3437543" cy="331154"/>
            </a:xfrm>
            <a:prstGeom prst="rect">
              <a:avLst/>
            </a:prstGeom>
            <a:ln w="15875">
              <a:noFill/>
            </a:ln>
          </p:spPr>
          <p:txBody>
            <a:bodyPr wrap="square" lIns="68580" tIns="34290" rIns="68580" bIns="34290">
              <a:spAutoFit/>
            </a:bodyPr>
            <a:lstStyle/>
            <a:p>
              <a:r>
                <a:rPr lang="zh-CN" altLang="en-US" sz="2000" dirty="0">
                  <a:solidFill>
                    <a:srgbClr val="595959"/>
                  </a:solidFill>
                  <a:latin typeface="微软雅黑" panose="020B0503020204020204" pitchFamily="34" charset="-122"/>
                  <a:ea typeface="微软雅黑" panose="020B0503020204020204" pitchFamily="34" charset="-122"/>
                  <a:cs typeface="+mn-ea"/>
                  <a:sym typeface="+mn-lt"/>
                </a:rPr>
                <a:t>概念结构设计</a:t>
              </a:r>
              <a:endParaRPr lang="zh-CN" altLang="en-US" sz="200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68" name="平行四边形 67"/>
            <p:cNvSpPr/>
            <p:nvPr>
              <p:custDataLst>
                <p:tags r:id="rId18"/>
              </p:custDataLst>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21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 name="组合 1"/>
          <p:cNvGrpSpPr/>
          <p:nvPr>
            <p:custDataLst>
              <p:tags r:id="rId19"/>
            </p:custDataLst>
          </p:nvPr>
        </p:nvGrpSpPr>
        <p:grpSpPr>
          <a:xfrm>
            <a:off x="2964916" y="3852092"/>
            <a:ext cx="1192190" cy="612775"/>
            <a:chOff x="2215144" y="3084852"/>
            <a:chExt cx="1244730" cy="843130"/>
          </a:xfrm>
        </p:grpSpPr>
        <p:sp>
          <p:nvSpPr>
            <p:cNvPr id="3" name="平行四边形 2"/>
            <p:cNvSpPr/>
            <p:nvPr>
              <p:custDataLst>
                <p:tags r:id="rId20"/>
              </p:custDataLst>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4" name="文本框 11"/>
            <p:cNvSpPr txBox="1"/>
            <p:nvPr>
              <p:custDataLst>
                <p:tags r:id="rId21"/>
              </p:custDataLst>
            </p:nvPr>
          </p:nvSpPr>
          <p:spPr>
            <a:xfrm>
              <a:off x="2393075" y="3125750"/>
              <a:ext cx="1066799" cy="802232"/>
            </a:xfrm>
            <a:prstGeom prst="rect">
              <a:avLst/>
            </a:prstGeom>
            <a:noFill/>
          </p:spPr>
          <p:txBody>
            <a:bodyPr wrap="square" rtlCol="0">
              <a:spAutoFit/>
            </a:bodyPr>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 name="组合 4"/>
          <p:cNvGrpSpPr/>
          <p:nvPr>
            <p:custDataLst>
              <p:tags r:id="rId22"/>
            </p:custDataLst>
          </p:nvPr>
        </p:nvGrpSpPr>
        <p:grpSpPr>
          <a:xfrm>
            <a:off x="3870468" y="3832766"/>
            <a:ext cx="5496560" cy="612775"/>
            <a:chOff x="4315150" y="2341731"/>
            <a:chExt cx="4122956" cy="539804"/>
          </a:xfrm>
        </p:grpSpPr>
        <p:sp>
          <p:nvSpPr>
            <p:cNvPr id="6" name="矩形 5"/>
            <p:cNvSpPr/>
            <p:nvPr>
              <p:custDataLst>
                <p:tags r:id="rId23"/>
              </p:custDataLst>
            </p:nvPr>
          </p:nvSpPr>
          <p:spPr>
            <a:xfrm>
              <a:off x="4840998" y="2424520"/>
              <a:ext cx="3437543" cy="331154"/>
            </a:xfrm>
            <a:prstGeom prst="rect">
              <a:avLst/>
            </a:prstGeom>
            <a:ln w="15875">
              <a:noFill/>
            </a:ln>
          </p:spPr>
          <p:txBody>
            <a:bodyPr wrap="square" lIns="68580" tIns="34290" rIns="68580" bIns="34290">
              <a:spAutoFit/>
            </a:bodyPr>
            <a:p>
              <a:r>
                <a:rPr lang="zh-CN" altLang="en-US" sz="2000" dirty="0">
                  <a:solidFill>
                    <a:srgbClr val="595959"/>
                  </a:solidFill>
                  <a:latin typeface="微软雅黑" panose="020B0503020204020204" pitchFamily="34" charset="-122"/>
                  <a:ea typeface="微软雅黑" panose="020B0503020204020204" pitchFamily="34" charset="-122"/>
                  <a:cs typeface="+mn-ea"/>
                  <a:sym typeface="+mn-lt"/>
                </a:rPr>
                <a:t>逻辑结构设计</a:t>
              </a:r>
              <a:endParaRPr lang="zh-CN" altLang="en-US" sz="200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7" name="平行四边形 6"/>
            <p:cNvSpPr/>
            <p:nvPr>
              <p:custDataLst>
                <p:tags r:id="rId24"/>
              </p:custDataLst>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endParaRPr lang="zh-CN" altLang="en-US" sz="21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 name="组合 7"/>
          <p:cNvGrpSpPr/>
          <p:nvPr>
            <p:custDataLst>
              <p:tags r:id="rId25"/>
            </p:custDataLst>
          </p:nvPr>
        </p:nvGrpSpPr>
        <p:grpSpPr>
          <a:xfrm>
            <a:off x="2940151" y="4630602"/>
            <a:ext cx="1192190" cy="612775"/>
            <a:chOff x="2215144" y="3084852"/>
            <a:chExt cx="1244730" cy="843130"/>
          </a:xfrm>
        </p:grpSpPr>
        <p:sp>
          <p:nvSpPr>
            <p:cNvPr id="9" name="平行四边形 8"/>
            <p:cNvSpPr/>
            <p:nvPr>
              <p:custDataLst>
                <p:tags r:id="rId26"/>
              </p:custDataLst>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10" name="文本框 11"/>
            <p:cNvSpPr txBox="1"/>
            <p:nvPr>
              <p:custDataLst>
                <p:tags r:id="rId27"/>
              </p:custDataLst>
            </p:nvPr>
          </p:nvSpPr>
          <p:spPr>
            <a:xfrm>
              <a:off x="2393075" y="3125750"/>
              <a:ext cx="1066799" cy="802232"/>
            </a:xfrm>
            <a:prstGeom prst="rect">
              <a:avLst/>
            </a:prstGeom>
            <a:noFill/>
          </p:spPr>
          <p:txBody>
            <a:bodyPr wrap="square" rtlCol="0">
              <a:spAutoFit/>
            </a:bodyPr>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custDataLst>
              <p:tags r:id="rId28"/>
            </p:custDataLst>
          </p:nvPr>
        </p:nvGrpSpPr>
        <p:grpSpPr>
          <a:xfrm>
            <a:off x="3845703" y="4610006"/>
            <a:ext cx="5496560" cy="612775"/>
            <a:chOff x="4315150" y="2341731"/>
            <a:chExt cx="4122956" cy="539804"/>
          </a:xfrm>
        </p:grpSpPr>
        <p:sp>
          <p:nvSpPr>
            <p:cNvPr id="12" name="矩形 11"/>
            <p:cNvSpPr/>
            <p:nvPr>
              <p:custDataLst>
                <p:tags r:id="rId29"/>
              </p:custDataLst>
            </p:nvPr>
          </p:nvSpPr>
          <p:spPr>
            <a:xfrm>
              <a:off x="4840998" y="2424520"/>
              <a:ext cx="3437543" cy="331154"/>
            </a:xfrm>
            <a:prstGeom prst="rect">
              <a:avLst/>
            </a:prstGeom>
            <a:ln w="15875">
              <a:noFill/>
            </a:ln>
          </p:spPr>
          <p:txBody>
            <a:bodyPr wrap="square" lIns="68580" tIns="34290" rIns="68580" bIns="34290">
              <a:spAutoFit/>
            </a:bodyPr>
            <a:p>
              <a:r>
                <a:rPr lang="zh-CN" altLang="en-US" sz="2000" dirty="0">
                  <a:solidFill>
                    <a:srgbClr val="595959"/>
                  </a:solidFill>
                  <a:latin typeface="微软雅黑" panose="020B0503020204020204" pitchFamily="34" charset="-122"/>
                  <a:ea typeface="微软雅黑" panose="020B0503020204020204" pitchFamily="34" charset="-122"/>
                  <a:cs typeface="+mn-ea"/>
                  <a:sym typeface="+mn-lt"/>
                </a:rPr>
                <a:t>物理结构设计</a:t>
              </a:r>
              <a:endParaRPr lang="zh-CN" altLang="en-US" sz="200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13" name="平行四边形 12"/>
            <p:cNvSpPr/>
            <p:nvPr>
              <p:custDataLst>
                <p:tags r:id="rId30"/>
              </p:custDataLst>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endParaRPr lang="zh-CN" altLang="en-US" sz="21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4" name="组合 13"/>
          <p:cNvGrpSpPr/>
          <p:nvPr>
            <p:custDataLst>
              <p:tags r:id="rId31"/>
            </p:custDataLst>
          </p:nvPr>
        </p:nvGrpSpPr>
        <p:grpSpPr>
          <a:xfrm>
            <a:off x="2999206" y="5409112"/>
            <a:ext cx="1192190" cy="612775"/>
            <a:chOff x="2215144" y="3084852"/>
            <a:chExt cx="1244730" cy="843130"/>
          </a:xfrm>
        </p:grpSpPr>
        <p:sp>
          <p:nvSpPr>
            <p:cNvPr id="16" name="平行四边形 15"/>
            <p:cNvSpPr/>
            <p:nvPr>
              <p:custDataLst>
                <p:tags r:id="rId32"/>
              </p:custDataLst>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latin typeface="微软雅黑" panose="020B0503020204020204" pitchFamily="34" charset="-122"/>
                <a:ea typeface="微软雅黑" panose="020B0503020204020204" pitchFamily="34" charset="-122"/>
                <a:cs typeface="+mn-ea"/>
                <a:sym typeface="+mn-lt"/>
              </a:endParaRPr>
            </a:p>
          </p:txBody>
        </p:sp>
        <p:sp>
          <p:nvSpPr>
            <p:cNvPr id="17" name="文本框 11"/>
            <p:cNvSpPr txBox="1"/>
            <p:nvPr>
              <p:custDataLst>
                <p:tags r:id="rId33"/>
              </p:custDataLst>
            </p:nvPr>
          </p:nvSpPr>
          <p:spPr>
            <a:xfrm>
              <a:off x="2393075" y="3125750"/>
              <a:ext cx="1066799" cy="802232"/>
            </a:xfrm>
            <a:prstGeom prst="rect">
              <a:avLst/>
            </a:prstGeom>
            <a:noFill/>
          </p:spPr>
          <p:txBody>
            <a:bodyPr wrap="square" rtlCol="0">
              <a:spAutoFit/>
            </a:bodyPr>
            <a:p>
              <a:r>
                <a:rPr lang="en-US" altLang="zh-CN" sz="3200" dirty="0">
                  <a:solidFill>
                    <a:schemeClr val="bg1"/>
                  </a:solidFill>
                  <a:latin typeface="微软雅黑" panose="020B0503020204020204" pitchFamily="34" charset="-122"/>
                  <a:ea typeface="微软雅黑" panose="020B0503020204020204" pitchFamily="34" charset="-122"/>
                  <a:cs typeface="+mn-ea"/>
                  <a:sym typeface="+mn-lt"/>
                </a:rPr>
                <a:t>06</a:t>
              </a:r>
              <a:endParaRPr lang="zh-CN" altLang="en-US" sz="32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
          <p:cNvGrpSpPr/>
          <p:nvPr>
            <p:custDataLst>
              <p:tags r:id="rId34"/>
            </p:custDataLst>
          </p:nvPr>
        </p:nvGrpSpPr>
        <p:grpSpPr>
          <a:xfrm>
            <a:off x="3904758" y="5387246"/>
            <a:ext cx="5496560" cy="612775"/>
            <a:chOff x="4315150" y="2341731"/>
            <a:chExt cx="4122956" cy="539804"/>
          </a:xfrm>
        </p:grpSpPr>
        <p:sp>
          <p:nvSpPr>
            <p:cNvPr id="19" name="矩形 18"/>
            <p:cNvSpPr/>
            <p:nvPr>
              <p:custDataLst>
                <p:tags r:id="rId35"/>
              </p:custDataLst>
            </p:nvPr>
          </p:nvSpPr>
          <p:spPr>
            <a:xfrm>
              <a:off x="4840998" y="2424520"/>
              <a:ext cx="3437543" cy="331154"/>
            </a:xfrm>
            <a:prstGeom prst="rect">
              <a:avLst/>
            </a:prstGeom>
            <a:ln w="15875">
              <a:noFill/>
            </a:ln>
          </p:spPr>
          <p:txBody>
            <a:bodyPr wrap="square" lIns="68580" tIns="34290" rIns="68580" bIns="34290">
              <a:spAutoFit/>
            </a:bodyPr>
            <a:p>
              <a:r>
                <a:rPr lang="zh-CN" altLang="en-US" sz="2000" dirty="0">
                  <a:solidFill>
                    <a:srgbClr val="595959"/>
                  </a:solidFill>
                  <a:latin typeface="微软雅黑" panose="020B0503020204020204" pitchFamily="34" charset="-122"/>
                  <a:ea typeface="微软雅黑" panose="020B0503020204020204" pitchFamily="34" charset="-122"/>
                  <a:cs typeface="+mn-ea"/>
                  <a:sym typeface="+mn-lt"/>
                </a:rPr>
                <a:t>数据库的实施、运行和维护</a:t>
              </a:r>
              <a:endParaRPr lang="zh-CN" altLang="en-US" sz="200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0" name="平行四边形 19"/>
            <p:cNvSpPr/>
            <p:nvPr>
              <p:custDataLst>
                <p:tags r:id="rId36"/>
              </p:custDataLst>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endParaRPr lang="zh-CN" altLang="en-US" sz="21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1"/>
          <p:cNvSpPr>
            <a:spLocks noGrp="1"/>
          </p:cNvSpPr>
          <p:nvPr>
            <p:ph type="title" idx="4294967295"/>
          </p:nvPr>
        </p:nvSpPr>
        <p:spPr>
          <a:xfrm>
            <a:off x="1218565" y="274955"/>
            <a:ext cx="10971530" cy="525780"/>
          </a:xfrm>
        </p:spPr>
        <p:txBody>
          <a:bodyPr vert="horz" wrap="square" lIns="91456" tIns="45728" rIns="91456" bIns="45728" anchor="ctr" anchorCtr="0">
            <a:normAutofit fontScale="90000"/>
          </a:bodyPr>
          <a:p>
            <a:r>
              <a:rPr lang="en-US" altLang="zh-CN" sz="3600" dirty="0"/>
              <a:t>E-R</a:t>
            </a:r>
            <a:r>
              <a:rPr lang="zh-CN" altLang="en-US" sz="3600" dirty="0"/>
              <a:t>模型（续）</a:t>
            </a:r>
            <a:endParaRPr lang="zh-CN" altLang="en-US" sz="3600" dirty="0"/>
          </a:p>
        </p:txBody>
      </p:sp>
      <p:sp>
        <p:nvSpPr>
          <p:cNvPr id="15362" name="内容占位符 2"/>
          <p:cNvSpPr>
            <a:spLocks noGrp="1"/>
          </p:cNvSpPr>
          <p:nvPr>
            <p:ph idx="4294967295"/>
          </p:nvPr>
        </p:nvSpPr>
        <p:spPr>
          <a:xfrm>
            <a:off x="1014095" y="1141730"/>
            <a:ext cx="10255885" cy="5096510"/>
          </a:xfrm>
        </p:spPr>
        <p:txBody>
          <a:bodyPr vert="horz" wrap="square" lIns="91456" tIns="45728" rIns="91456" bIns="45728" anchor="t" anchorCtr="0"/>
          <a:p>
            <a:pPr lvl="2">
              <a:lnSpc>
                <a:spcPct val="120000"/>
              </a:lnSpc>
              <a:buSzPct val="87000"/>
              <a:buNone/>
            </a:pPr>
            <a:r>
              <a:rPr lang="zh-CN" altLang="en-US" sz="2400" dirty="0"/>
              <a:t>②一对多联系（</a:t>
            </a:r>
            <a:r>
              <a:rPr lang="en-US" altLang="zh-CN" sz="2400" dirty="0"/>
              <a:t>1∶</a:t>
            </a:r>
            <a:r>
              <a:rPr lang="en-US" altLang="zh-CN" sz="2400" i="1" dirty="0"/>
              <a:t>n</a:t>
            </a:r>
            <a:r>
              <a:rPr lang="zh-CN" altLang="en-US" sz="2400" dirty="0"/>
              <a:t>）</a:t>
            </a:r>
            <a:endParaRPr lang="zh-CN" altLang="en-US" sz="2400" dirty="0"/>
          </a:p>
          <a:p>
            <a:pPr lvl="3">
              <a:lnSpc>
                <a:spcPct val="120000"/>
              </a:lnSpc>
              <a:buFont typeface="Wingdings" panose="05000000000000000000" pitchFamily="2" charset="2"/>
              <a:buChar char="Ø"/>
            </a:pPr>
            <a:r>
              <a:rPr lang="zh-CN" altLang="en-US" sz="2400" dirty="0"/>
              <a:t>如果对于实体集</a:t>
            </a:r>
            <a:r>
              <a:rPr lang="en-US" altLang="zh-CN" sz="2400" i="1" dirty="0"/>
              <a:t>A</a:t>
            </a:r>
            <a:r>
              <a:rPr lang="zh-CN" altLang="en-US" sz="2400" dirty="0"/>
              <a:t>中的每一个实体，实体集</a:t>
            </a:r>
            <a:r>
              <a:rPr lang="en-US" altLang="zh-CN" sz="2400" i="1" dirty="0"/>
              <a:t>B</a:t>
            </a:r>
            <a:r>
              <a:rPr lang="zh-CN" altLang="en-US" sz="2400" dirty="0"/>
              <a:t>中有</a:t>
            </a:r>
            <a:r>
              <a:rPr lang="en-US" altLang="zh-CN" sz="2400" i="1" dirty="0"/>
              <a:t>n</a:t>
            </a:r>
            <a:r>
              <a:rPr lang="zh-CN" altLang="en-US" sz="2400" dirty="0"/>
              <a:t>个实体（</a:t>
            </a:r>
            <a:r>
              <a:rPr lang="en-US" altLang="zh-CN" sz="2400" i="1" dirty="0"/>
              <a:t>n</a:t>
            </a:r>
            <a:r>
              <a:rPr lang="en-US" altLang="zh-CN" sz="2400" dirty="0"/>
              <a:t>≥0</a:t>
            </a:r>
            <a:r>
              <a:rPr lang="zh-CN" altLang="en-US" sz="2400" dirty="0"/>
              <a:t>）与之联系，反之，对于实体集</a:t>
            </a:r>
            <a:r>
              <a:rPr lang="en-US" altLang="zh-CN" sz="2400" i="1" dirty="0"/>
              <a:t>B</a:t>
            </a:r>
            <a:r>
              <a:rPr lang="zh-CN" altLang="en-US" sz="2400" dirty="0"/>
              <a:t>中的每一个实体，实体集</a:t>
            </a:r>
            <a:r>
              <a:rPr lang="en-US" altLang="zh-CN" sz="2400" i="1" dirty="0"/>
              <a:t>A</a:t>
            </a:r>
            <a:r>
              <a:rPr lang="zh-CN" altLang="en-US" sz="2400" dirty="0"/>
              <a:t>中至多只有一个实体与之联系，则称实体集</a:t>
            </a:r>
            <a:r>
              <a:rPr lang="en-US" altLang="zh-CN" sz="2400" i="1" dirty="0"/>
              <a:t>A</a:t>
            </a:r>
            <a:r>
              <a:rPr lang="zh-CN" altLang="en-US" sz="2400" dirty="0"/>
              <a:t>与实体集</a:t>
            </a:r>
            <a:r>
              <a:rPr lang="en-US" altLang="zh-CN" sz="2400" i="1" dirty="0"/>
              <a:t>B</a:t>
            </a:r>
            <a:r>
              <a:rPr lang="zh-CN" altLang="en-US" sz="2400" dirty="0"/>
              <a:t>有一对多联系，记为</a:t>
            </a:r>
            <a:r>
              <a:rPr lang="en-US" altLang="zh-CN" sz="2400" dirty="0"/>
              <a:t>1∶</a:t>
            </a:r>
            <a:r>
              <a:rPr lang="en-US" altLang="zh-CN" sz="2400" i="1" dirty="0"/>
              <a:t>n</a:t>
            </a:r>
            <a:r>
              <a:rPr lang="zh-CN" altLang="en-US" sz="2400" dirty="0"/>
              <a:t>。</a:t>
            </a:r>
            <a:endParaRPr lang="en-US" altLang="zh-CN" sz="2400" dirty="0"/>
          </a:p>
          <a:p>
            <a:pPr lvl="3">
              <a:lnSpc>
                <a:spcPct val="120000"/>
              </a:lnSpc>
            </a:pPr>
            <a:endParaRPr lang="zh-CN" altLang="en-US" sz="2400" dirty="0"/>
          </a:p>
          <a:p>
            <a:pPr>
              <a:lnSpc>
                <a:spcPct val="120000"/>
              </a:lnSpc>
            </a:pPr>
            <a:endParaRPr lang="zh-CN" altLang="en-US" sz="2400" dirty="0"/>
          </a:p>
        </p:txBody>
      </p:sp>
      <p:grpSp>
        <p:nvGrpSpPr>
          <p:cNvPr id="6" name="组合 5"/>
          <p:cNvGrpSpPr/>
          <p:nvPr>
            <p:custDataLst>
              <p:tags r:id="rId1"/>
            </p:custDataLst>
          </p:nvPr>
        </p:nvGrpSpPr>
        <p:grpSpPr>
          <a:xfrm>
            <a:off x="5224145" y="922020"/>
            <a:ext cx="269303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a:spLocks noGrp="1"/>
          </p:cNvSpPr>
          <p:nvPr>
            <p:ph idx="4294967295"/>
          </p:nvPr>
        </p:nvSpPr>
        <p:spPr>
          <a:xfrm>
            <a:off x="910590" y="1053465"/>
            <a:ext cx="4741545" cy="4812665"/>
          </a:xfrm>
        </p:spPr>
        <p:txBody>
          <a:bodyPr vert="horz" wrap="square" lIns="91456" tIns="45728" rIns="91456" bIns="45728" anchor="t" anchorCtr="0"/>
          <a:p>
            <a:pPr eaLnBrk="1" hangingPunct="1">
              <a:lnSpc>
                <a:spcPct val="80000"/>
              </a:lnSpc>
            </a:pPr>
            <a:r>
              <a:rPr lang="zh-CN" altLang="en-US" sz="2400" dirty="0">
                <a:latin typeface="宋体" panose="02010600030101010101" pitchFamily="2" charset="-122"/>
              </a:rPr>
              <a:t>一对多（</a:t>
            </a:r>
            <a:r>
              <a:rPr lang="zh-CN" altLang="zh-CN" sz="2400" dirty="0">
                <a:latin typeface="宋体" panose="02010600030101010101" pitchFamily="2" charset="-122"/>
              </a:rPr>
              <a:t>1</a:t>
            </a:r>
            <a:r>
              <a:rPr lang="zh-CN" altLang="en-US" sz="2400" dirty="0">
                <a:latin typeface="宋体" panose="02010600030101010101" pitchFamily="2" charset="-122"/>
              </a:rPr>
              <a:t>：</a:t>
            </a:r>
            <a:r>
              <a:rPr lang="zh-CN" altLang="zh-CN" sz="2400" dirty="0">
                <a:latin typeface="宋体" panose="02010600030101010101" pitchFamily="2" charset="-122"/>
              </a:rPr>
              <a:t>m</a:t>
            </a:r>
            <a:r>
              <a:rPr lang="zh-CN" altLang="en-US" sz="2400" dirty="0">
                <a:latin typeface="宋体" panose="02010600030101010101" pitchFamily="2" charset="-122"/>
              </a:rPr>
              <a:t>）的联系</a:t>
            </a:r>
            <a:endParaRPr lang="zh-CN" altLang="en-US" sz="2400" dirty="0">
              <a:latin typeface="宋体" panose="02010600030101010101" pitchFamily="2" charset="-122"/>
            </a:endParaRPr>
          </a:p>
          <a:p>
            <a:pPr eaLnBrk="1" hangingPunct="1">
              <a:lnSpc>
                <a:spcPct val="80000"/>
              </a:lnSpc>
              <a:buNone/>
            </a:pPr>
            <a:endParaRPr lang="zh-CN" altLang="zh-CN" sz="2400" dirty="0">
              <a:latin typeface="宋体" panose="02010600030101010101" pitchFamily="2" charset="-122"/>
            </a:endParaRPr>
          </a:p>
          <a:p>
            <a:pPr eaLnBrk="1" hangingPunct="1">
              <a:lnSpc>
                <a:spcPct val="80000"/>
              </a:lnSpc>
              <a:buNone/>
            </a:pPr>
            <a:r>
              <a:rPr lang="zh-CN" altLang="en-US" sz="2000" dirty="0">
                <a:latin typeface="宋体" panose="02010600030101010101" pitchFamily="2" charset="-122"/>
              </a:rPr>
              <a:t>例： 在某仓库管理系统中，有两个实体集：仓库和商品。仓库用来存放商品，且规定一类商品只能存放在一个仓库中，一个仓库可以存放多件商品。</a:t>
            </a:r>
            <a:endParaRPr lang="zh-CN" altLang="en-US" sz="2000" dirty="0">
              <a:latin typeface="宋体" panose="02010600030101010101" pitchFamily="2" charset="-122"/>
            </a:endParaRPr>
          </a:p>
          <a:p>
            <a:pPr eaLnBrk="1" hangingPunct="1">
              <a:lnSpc>
                <a:spcPct val="80000"/>
              </a:lnSpc>
              <a:buNone/>
            </a:pPr>
            <a:endParaRPr lang="zh-CN" altLang="zh-CN" sz="2000" dirty="0">
              <a:latin typeface="宋体" panose="02010600030101010101" pitchFamily="2" charset="-122"/>
            </a:endParaRPr>
          </a:p>
          <a:p>
            <a:pPr eaLnBrk="1" hangingPunct="1">
              <a:lnSpc>
                <a:spcPct val="80000"/>
              </a:lnSpc>
              <a:buNone/>
            </a:pPr>
            <a:r>
              <a:rPr lang="zh-CN" altLang="en-US" sz="2000" dirty="0">
                <a:latin typeface="宋体" panose="02010600030101010101" pitchFamily="2" charset="-122"/>
              </a:rPr>
              <a:t>仓库和商品的属性分别如下：</a:t>
            </a:r>
            <a:endParaRPr lang="zh-CN" altLang="en-US" sz="2000" dirty="0">
              <a:latin typeface="宋体" panose="02010600030101010101" pitchFamily="2" charset="-122"/>
            </a:endParaRPr>
          </a:p>
          <a:p>
            <a:pPr eaLnBrk="1" hangingPunct="1">
              <a:lnSpc>
                <a:spcPct val="80000"/>
              </a:lnSpc>
              <a:buNone/>
            </a:pPr>
            <a:r>
              <a:rPr lang="zh-CN" altLang="zh-CN" sz="2000" dirty="0">
                <a:latin typeface="宋体" panose="02010600030101010101" pitchFamily="2" charset="-122"/>
              </a:rPr>
              <a:t> </a:t>
            </a:r>
            <a:r>
              <a:rPr lang="zh-CN" altLang="en-US" sz="2000" dirty="0">
                <a:latin typeface="宋体" panose="02010600030101010101" pitchFamily="2" charset="-122"/>
              </a:rPr>
              <a:t>仓库</a:t>
            </a:r>
            <a:r>
              <a:rPr lang="zh-CN" altLang="zh-CN" sz="2000" dirty="0">
                <a:latin typeface="宋体" panose="02010600030101010101" pitchFamily="2" charset="-122"/>
              </a:rPr>
              <a:t>——</a:t>
            </a:r>
            <a:r>
              <a:rPr lang="zh-CN" altLang="en-US" sz="2000" dirty="0">
                <a:latin typeface="宋体" panose="02010600030101010101" pitchFamily="2" charset="-122"/>
              </a:rPr>
              <a:t>仓库号，地点，面积</a:t>
            </a:r>
            <a:endParaRPr lang="zh-CN" altLang="en-US" sz="2000" dirty="0">
              <a:latin typeface="宋体" panose="02010600030101010101" pitchFamily="2" charset="-122"/>
            </a:endParaRPr>
          </a:p>
          <a:p>
            <a:pPr eaLnBrk="1" hangingPunct="1">
              <a:lnSpc>
                <a:spcPct val="80000"/>
              </a:lnSpc>
              <a:buNone/>
            </a:pPr>
            <a:r>
              <a:rPr lang="zh-CN" altLang="zh-CN" sz="2000" dirty="0">
                <a:latin typeface="宋体" panose="02010600030101010101" pitchFamily="2" charset="-122"/>
              </a:rPr>
              <a:t> </a:t>
            </a:r>
            <a:r>
              <a:rPr lang="zh-CN" altLang="en-US" sz="2000" dirty="0">
                <a:latin typeface="宋体" panose="02010600030101010101" pitchFamily="2" charset="-122"/>
              </a:rPr>
              <a:t>商品</a:t>
            </a:r>
            <a:r>
              <a:rPr lang="zh-CN" altLang="zh-CN" sz="2000" dirty="0">
                <a:latin typeface="宋体" panose="02010600030101010101" pitchFamily="2" charset="-122"/>
              </a:rPr>
              <a:t>——</a:t>
            </a:r>
            <a:r>
              <a:rPr lang="zh-CN" altLang="en-US" sz="2000" dirty="0">
                <a:latin typeface="宋体" panose="02010600030101010101" pitchFamily="2" charset="-122"/>
              </a:rPr>
              <a:t>商品号，商品名，价格      </a:t>
            </a:r>
            <a:endParaRPr lang="zh-CN" altLang="en-US" sz="2000" dirty="0">
              <a:latin typeface="宋体" panose="02010600030101010101" pitchFamily="2" charset="-122"/>
            </a:endParaRPr>
          </a:p>
          <a:p>
            <a:pPr eaLnBrk="1" hangingPunct="1">
              <a:lnSpc>
                <a:spcPct val="80000"/>
              </a:lnSpc>
              <a:buNone/>
            </a:pPr>
            <a:endParaRPr lang="zh-CN" altLang="zh-CN" sz="2000" dirty="0">
              <a:latin typeface="宋体" panose="02010600030101010101" pitchFamily="2" charset="-122"/>
            </a:endParaRPr>
          </a:p>
          <a:p>
            <a:pPr eaLnBrk="1" hangingPunct="1">
              <a:lnSpc>
                <a:spcPct val="80000"/>
              </a:lnSpc>
              <a:buNone/>
            </a:pPr>
            <a:r>
              <a:rPr lang="zh-CN" altLang="en-US" sz="2000" dirty="0">
                <a:latin typeface="宋体" panose="02010600030101010101" pitchFamily="2" charset="-122"/>
              </a:rPr>
              <a:t>在存放联系中要反映出存放商品的数量。</a:t>
            </a:r>
            <a:r>
              <a:rPr lang="zh-CN" altLang="en-US" sz="2400" dirty="0">
                <a:latin typeface="宋体" panose="02010600030101010101" pitchFamily="2" charset="-122"/>
              </a:rPr>
              <a:t> </a:t>
            </a:r>
            <a:endParaRPr lang="zh-CN" altLang="en-US" sz="2400" dirty="0">
              <a:latin typeface="宋体" panose="02010600030101010101" pitchFamily="2" charset="-122"/>
            </a:endParaRPr>
          </a:p>
        </p:txBody>
      </p:sp>
      <p:grpSp>
        <p:nvGrpSpPr>
          <p:cNvPr id="16386" name="Group 3"/>
          <p:cNvGrpSpPr/>
          <p:nvPr/>
        </p:nvGrpSpPr>
        <p:grpSpPr>
          <a:xfrm>
            <a:off x="5734619" y="1532222"/>
            <a:ext cx="4504571" cy="3536017"/>
            <a:chOff x="0" y="0"/>
            <a:chExt cx="3885" cy="2964"/>
          </a:xfrm>
        </p:grpSpPr>
        <p:sp>
          <p:nvSpPr>
            <p:cNvPr id="16387" name="Text Box 4"/>
            <p:cNvSpPr txBox="1"/>
            <p:nvPr/>
          </p:nvSpPr>
          <p:spPr>
            <a:xfrm>
              <a:off x="1680" y="936"/>
              <a:ext cx="315" cy="312"/>
            </a:xfrm>
            <a:prstGeom prst="rect">
              <a:avLst/>
            </a:prstGeom>
            <a:solidFill>
              <a:srgbClr val="FFFFFF"/>
            </a:solidFill>
            <a:ln w="9525">
              <a:noFill/>
            </a:ln>
          </p:spPr>
          <p:txBody>
            <a:bodyPr lIns="0" tIns="0" rIns="0" bIns="0" anchor="t" anchorCtr="0"/>
            <a:p>
              <a:pPr algn="just" eaLnBrk="0" hangingPunct="0"/>
              <a:r>
                <a:rPr lang="zh-CN" altLang="zh-CN" dirty="0">
                  <a:latin typeface="Times New Roman" panose="02020603050405020304" charset="0"/>
                  <a:ea typeface="宋体" panose="02010600030101010101" pitchFamily="2" charset="-122"/>
                </a:rPr>
                <a:t>1</a:t>
              </a:r>
              <a:endParaRPr lang="zh-CN" altLang="zh-CN" dirty="0">
                <a:latin typeface="Times New Roman" panose="02020603050405020304" charset="0"/>
                <a:ea typeface="宋体" panose="02010600030101010101" pitchFamily="2" charset="-122"/>
              </a:endParaRPr>
            </a:p>
          </p:txBody>
        </p:sp>
        <p:sp>
          <p:nvSpPr>
            <p:cNvPr id="16388" name="Rectangle 5"/>
            <p:cNvSpPr/>
            <p:nvPr/>
          </p:nvSpPr>
          <p:spPr>
            <a:xfrm>
              <a:off x="945" y="624"/>
              <a:ext cx="1260" cy="312"/>
            </a:xfrm>
            <a:prstGeom prst="rect">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仓库</a:t>
              </a:r>
              <a:endParaRPr lang="zh-CN" altLang="en-US" sz="2000" dirty="0">
                <a:latin typeface="Times New Roman" panose="02020603050405020304" charset="0"/>
                <a:ea typeface="宋体" panose="02010600030101010101" pitchFamily="2" charset="-122"/>
              </a:endParaRPr>
            </a:p>
          </p:txBody>
        </p:sp>
        <p:sp>
          <p:nvSpPr>
            <p:cNvPr id="16389" name="Rectangle 6"/>
            <p:cNvSpPr/>
            <p:nvPr/>
          </p:nvSpPr>
          <p:spPr>
            <a:xfrm>
              <a:off x="945" y="2028"/>
              <a:ext cx="1260" cy="312"/>
            </a:xfrm>
            <a:prstGeom prst="rect">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商品</a:t>
              </a:r>
              <a:endParaRPr lang="zh-CN" altLang="en-US" sz="2000" dirty="0">
                <a:latin typeface="Times New Roman" panose="02020603050405020304" charset="0"/>
                <a:ea typeface="宋体" panose="02010600030101010101" pitchFamily="2" charset="-122"/>
              </a:endParaRPr>
            </a:p>
          </p:txBody>
        </p:sp>
        <p:sp>
          <p:nvSpPr>
            <p:cNvPr id="16390" name="Line 7"/>
            <p:cNvSpPr/>
            <p:nvPr/>
          </p:nvSpPr>
          <p:spPr>
            <a:xfrm>
              <a:off x="1575" y="936"/>
              <a:ext cx="0" cy="312"/>
            </a:xfrm>
            <a:prstGeom prst="line">
              <a:avLst/>
            </a:prstGeom>
            <a:ln w="9525" cap="flat" cmpd="sng">
              <a:solidFill>
                <a:srgbClr val="000000"/>
              </a:solidFill>
              <a:prstDash val="solid"/>
              <a:round/>
              <a:headEnd type="none" w="med" len="med"/>
              <a:tailEnd type="none" w="med" len="med"/>
            </a:ln>
          </p:spPr>
        </p:sp>
        <p:sp>
          <p:nvSpPr>
            <p:cNvPr id="16391" name="Line 8"/>
            <p:cNvSpPr/>
            <p:nvPr/>
          </p:nvSpPr>
          <p:spPr>
            <a:xfrm>
              <a:off x="1575" y="1716"/>
              <a:ext cx="0" cy="312"/>
            </a:xfrm>
            <a:prstGeom prst="line">
              <a:avLst/>
            </a:prstGeom>
            <a:ln w="9525" cap="flat" cmpd="sng">
              <a:solidFill>
                <a:srgbClr val="000000"/>
              </a:solidFill>
              <a:prstDash val="solid"/>
              <a:round/>
              <a:headEnd type="none" w="med" len="med"/>
              <a:tailEnd type="none" w="med" len="med"/>
            </a:ln>
          </p:spPr>
        </p:sp>
        <p:sp>
          <p:nvSpPr>
            <p:cNvPr id="16392" name="AutoShape 9"/>
            <p:cNvSpPr/>
            <p:nvPr/>
          </p:nvSpPr>
          <p:spPr>
            <a:xfrm>
              <a:off x="630" y="1248"/>
              <a:ext cx="1890" cy="468"/>
            </a:xfrm>
            <a:prstGeom prst="diamond">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存放</a:t>
              </a:r>
              <a:endParaRPr lang="zh-CN" altLang="en-US" sz="2000" dirty="0">
                <a:latin typeface="Times New Roman" panose="02020603050405020304" charset="0"/>
                <a:ea typeface="宋体" panose="02010600030101010101" pitchFamily="2" charset="-122"/>
              </a:endParaRPr>
            </a:p>
          </p:txBody>
        </p:sp>
        <p:sp>
          <p:nvSpPr>
            <p:cNvPr id="16393" name="Text Box 10"/>
            <p:cNvSpPr txBox="1"/>
            <p:nvPr/>
          </p:nvSpPr>
          <p:spPr>
            <a:xfrm>
              <a:off x="1680" y="1716"/>
              <a:ext cx="315" cy="312"/>
            </a:xfrm>
            <a:prstGeom prst="rect">
              <a:avLst/>
            </a:prstGeom>
            <a:solidFill>
              <a:srgbClr val="FFFFFF"/>
            </a:solidFill>
            <a:ln w="9525">
              <a:noFill/>
            </a:ln>
          </p:spPr>
          <p:txBody>
            <a:bodyPr lIns="0" tIns="0" rIns="0" bIns="0" anchor="t" anchorCtr="0"/>
            <a:p>
              <a:pPr algn="just" eaLnBrk="0" hangingPunct="0"/>
              <a:r>
                <a:rPr lang="zh-CN" altLang="zh-CN" sz="2000" dirty="0">
                  <a:latin typeface="Times New Roman" panose="02020603050405020304" charset="0"/>
                  <a:ea typeface="宋体" panose="02010600030101010101" pitchFamily="2" charset="-122"/>
                </a:rPr>
                <a:t>n</a:t>
              </a:r>
              <a:endParaRPr lang="zh-CN" altLang="zh-CN" sz="2000" dirty="0">
                <a:latin typeface="Times New Roman" panose="02020603050405020304" charset="0"/>
                <a:ea typeface="宋体" panose="02010600030101010101" pitchFamily="2" charset="-122"/>
              </a:endParaRPr>
            </a:p>
          </p:txBody>
        </p:sp>
        <p:sp>
          <p:nvSpPr>
            <p:cNvPr id="16394" name="Line 11"/>
            <p:cNvSpPr/>
            <p:nvPr/>
          </p:nvSpPr>
          <p:spPr>
            <a:xfrm>
              <a:off x="630" y="468"/>
              <a:ext cx="420" cy="156"/>
            </a:xfrm>
            <a:prstGeom prst="line">
              <a:avLst/>
            </a:prstGeom>
            <a:ln w="9525" cap="flat" cmpd="sng">
              <a:solidFill>
                <a:srgbClr val="000000"/>
              </a:solidFill>
              <a:prstDash val="solid"/>
              <a:round/>
              <a:headEnd type="none" w="med" len="med"/>
              <a:tailEnd type="none" w="med" len="med"/>
            </a:ln>
          </p:spPr>
        </p:sp>
        <p:sp>
          <p:nvSpPr>
            <p:cNvPr id="16395" name="Oval 12"/>
            <p:cNvSpPr/>
            <p:nvPr/>
          </p:nvSpPr>
          <p:spPr>
            <a:xfrm>
              <a:off x="1155"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地点</a:t>
              </a:r>
              <a:endParaRPr lang="zh-CN" altLang="en-US" sz="2000" dirty="0">
                <a:latin typeface="Times New Roman" panose="02020603050405020304" charset="0"/>
                <a:ea typeface="宋体" panose="02010600030101010101" pitchFamily="2" charset="-122"/>
              </a:endParaRPr>
            </a:p>
          </p:txBody>
        </p:sp>
        <p:sp>
          <p:nvSpPr>
            <p:cNvPr id="16396" name="Oval 13"/>
            <p:cNvSpPr/>
            <p:nvPr/>
          </p:nvSpPr>
          <p:spPr>
            <a:xfrm>
              <a:off x="2205"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面积</a:t>
              </a:r>
              <a:endParaRPr lang="zh-CN" altLang="en-US" sz="2000" dirty="0">
                <a:latin typeface="Times New Roman" panose="02020603050405020304" charset="0"/>
                <a:ea typeface="宋体" panose="02010600030101010101" pitchFamily="2" charset="-122"/>
              </a:endParaRPr>
            </a:p>
          </p:txBody>
        </p:sp>
        <p:sp>
          <p:nvSpPr>
            <p:cNvPr id="16397" name="Oval 14"/>
            <p:cNvSpPr/>
            <p:nvPr/>
          </p:nvSpPr>
          <p:spPr>
            <a:xfrm>
              <a:off x="0"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仓库号</a:t>
              </a:r>
              <a:endParaRPr lang="zh-CN" altLang="en-US" sz="2000" dirty="0">
                <a:latin typeface="Times New Roman" panose="02020603050405020304" charset="0"/>
                <a:ea typeface="宋体" panose="02010600030101010101" pitchFamily="2" charset="-122"/>
              </a:endParaRPr>
            </a:p>
          </p:txBody>
        </p:sp>
        <p:sp>
          <p:nvSpPr>
            <p:cNvPr id="16398" name="Line 15"/>
            <p:cNvSpPr/>
            <p:nvPr/>
          </p:nvSpPr>
          <p:spPr>
            <a:xfrm flipV="1">
              <a:off x="1575" y="468"/>
              <a:ext cx="0" cy="156"/>
            </a:xfrm>
            <a:prstGeom prst="line">
              <a:avLst/>
            </a:prstGeom>
            <a:ln w="9525" cap="flat" cmpd="sng">
              <a:solidFill>
                <a:srgbClr val="000000"/>
              </a:solidFill>
              <a:prstDash val="solid"/>
              <a:round/>
              <a:headEnd type="none" w="med" len="med"/>
              <a:tailEnd type="none" w="med" len="med"/>
            </a:ln>
          </p:spPr>
        </p:sp>
        <p:sp>
          <p:nvSpPr>
            <p:cNvPr id="16399" name="Line 16"/>
            <p:cNvSpPr/>
            <p:nvPr/>
          </p:nvSpPr>
          <p:spPr>
            <a:xfrm flipV="1">
              <a:off x="1995" y="468"/>
              <a:ext cx="420" cy="156"/>
            </a:xfrm>
            <a:prstGeom prst="line">
              <a:avLst/>
            </a:prstGeom>
            <a:ln w="9525" cap="flat" cmpd="sng">
              <a:solidFill>
                <a:srgbClr val="000000"/>
              </a:solidFill>
              <a:prstDash val="solid"/>
              <a:round/>
              <a:headEnd type="none" w="med" len="med"/>
              <a:tailEnd type="none" w="med" len="med"/>
            </a:ln>
          </p:spPr>
        </p:sp>
        <p:sp>
          <p:nvSpPr>
            <p:cNvPr id="16400" name="Oval 17"/>
            <p:cNvSpPr/>
            <p:nvPr/>
          </p:nvSpPr>
          <p:spPr>
            <a:xfrm>
              <a:off x="0"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商品号</a:t>
              </a:r>
              <a:endParaRPr lang="zh-CN" altLang="en-US" sz="2000" dirty="0">
                <a:latin typeface="Times New Roman" panose="02020603050405020304" charset="0"/>
                <a:ea typeface="宋体" panose="02010600030101010101" pitchFamily="2" charset="-122"/>
              </a:endParaRPr>
            </a:p>
          </p:txBody>
        </p:sp>
        <p:sp>
          <p:nvSpPr>
            <p:cNvPr id="16401" name="Oval 18"/>
            <p:cNvSpPr/>
            <p:nvPr/>
          </p:nvSpPr>
          <p:spPr>
            <a:xfrm>
              <a:off x="2205"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价格</a:t>
              </a:r>
              <a:endParaRPr lang="zh-CN" altLang="en-US" sz="2000" dirty="0">
                <a:latin typeface="Times New Roman" panose="02020603050405020304" charset="0"/>
                <a:ea typeface="宋体" panose="02010600030101010101" pitchFamily="2" charset="-122"/>
              </a:endParaRPr>
            </a:p>
          </p:txBody>
        </p:sp>
        <p:sp>
          <p:nvSpPr>
            <p:cNvPr id="16402" name="Line 19"/>
            <p:cNvSpPr/>
            <p:nvPr/>
          </p:nvSpPr>
          <p:spPr>
            <a:xfrm flipV="1">
              <a:off x="735" y="2340"/>
              <a:ext cx="525" cy="156"/>
            </a:xfrm>
            <a:prstGeom prst="line">
              <a:avLst/>
            </a:prstGeom>
            <a:ln w="9525" cap="flat" cmpd="sng">
              <a:solidFill>
                <a:srgbClr val="000000"/>
              </a:solidFill>
              <a:prstDash val="solid"/>
              <a:round/>
              <a:headEnd type="none" w="med" len="med"/>
              <a:tailEnd type="none" w="med" len="med"/>
            </a:ln>
          </p:spPr>
        </p:sp>
        <p:sp>
          <p:nvSpPr>
            <p:cNvPr id="16403" name="Line 20"/>
            <p:cNvSpPr/>
            <p:nvPr/>
          </p:nvSpPr>
          <p:spPr>
            <a:xfrm>
              <a:off x="1890" y="2340"/>
              <a:ext cx="525" cy="156"/>
            </a:xfrm>
            <a:prstGeom prst="line">
              <a:avLst/>
            </a:prstGeom>
            <a:ln w="9525" cap="flat" cmpd="sng">
              <a:solidFill>
                <a:srgbClr val="000000"/>
              </a:solidFill>
              <a:prstDash val="solid"/>
              <a:round/>
              <a:headEnd type="none" w="med" len="med"/>
              <a:tailEnd type="none" w="med" len="med"/>
            </a:ln>
          </p:spPr>
        </p:sp>
        <p:sp>
          <p:nvSpPr>
            <p:cNvPr id="16404" name="Oval 21"/>
            <p:cNvSpPr/>
            <p:nvPr/>
          </p:nvSpPr>
          <p:spPr>
            <a:xfrm>
              <a:off x="2625" y="780"/>
              <a:ext cx="1260"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数量</a:t>
              </a:r>
              <a:endParaRPr lang="zh-CN" altLang="en-US" sz="2000" dirty="0">
                <a:latin typeface="Times New Roman" panose="02020603050405020304" charset="0"/>
                <a:ea typeface="宋体" panose="02010600030101010101" pitchFamily="2" charset="-122"/>
              </a:endParaRPr>
            </a:p>
          </p:txBody>
        </p:sp>
        <p:sp>
          <p:nvSpPr>
            <p:cNvPr id="16405" name="Line 22"/>
            <p:cNvSpPr/>
            <p:nvPr/>
          </p:nvSpPr>
          <p:spPr>
            <a:xfrm flipV="1">
              <a:off x="2205" y="1092"/>
              <a:ext cx="420" cy="312"/>
            </a:xfrm>
            <a:prstGeom prst="line">
              <a:avLst/>
            </a:prstGeom>
            <a:ln w="9525" cap="flat" cmpd="sng">
              <a:solidFill>
                <a:srgbClr val="000000"/>
              </a:solidFill>
              <a:prstDash val="solid"/>
              <a:round/>
              <a:headEnd type="none" w="med" len="med"/>
              <a:tailEnd type="none" w="med" len="med"/>
            </a:ln>
          </p:spPr>
        </p:sp>
        <p:sp>
          <p:nvSpPr>
            <p:cNvPr id="16406" name="Oval 23"/>
            <p:cNvSpPr/>
            <p:nvPr/>
          </p:nvSpPr>
          <p:spPr>
            <a:xfrm>
              <a:off x="1155"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Times New Roman" panose="02020603050405020304" charset="0"/>
                  <a:ea typeface="宋体" panose="02010600030101010101" pitchFamily="2" charset="-122"/>
                </a:rPr>
                <a:t>商品名</a:t>
              </a:r>
              <a:endParaRPr lang="zh-CN" altLang="en-US" sz="2000" dirty="0">
                <a:latin typeface="Times New Roman" panose="02020603050405020304" charset="0"/>
                <a:ea typeface="宋体" panose="02010600030101010101" pitchFamily="2" charset="-122"/>
              </a:endParaRPr>
            </a:p>
          </p:txBody>
        </p:sp>
        <p:sp>
          <p:nvSpPr>
            <p:cNvPr id="16407" name="Line 24"/>
            <p:cNvSpPr/>
            <p:nvPr/>
          </p:nvSpPr>
          <p:spPr>
            <a:xfrm flipV="1">
              <a:off x="1575" y="2340"/>
              <a:ext cx="0" cy="156"/>
            </a:xfrm>
            <a:prstGeom prst="line">
              <a:avLst/>
            </a:prstGeom>
            <a:ln w="9525" cap="flat" cmpd="sng">
              <a:solidFill>
                <a:srgbClr val="000000"/>
              </a:solidFill>
              <a:prstDash val="solid"/>
              <a:round/>
              <a:headEnd type="none" w="med" len="med"/>
              <a:tailEnd type="none" w="med" len="med"/>
            </a:ln>
          </p:spPr>
        </p:sp>
      </p:grpSp>
      <p:sp>
        <p:nvSpPr>
          <p:cNvPr id="31768" name="Rectangle 25"/>
          <p:cNvSpPr>
            <a:spLocks noGrp="1"/>
          </p:cNvSpPr>
          <p:nvPr>
            <p:ph type="title" idx="4294967295"/>
          </p:nvPr>
        </p:nvSpPr>
        <p:spPr>
          <a:xfrm>
            <a:off x="0" y="-6350"/>
            <a:ext cx="4223385" cy="789305"/>
          </a:xfrm>
        </p:spPr>
        <p:txBody>
          <a:bodyPr vert="horz" wrap="square" lIns="91456" tIns="45728" rIns="91456" bIns="45728" numCol="1" rtlCol="0" anchor="ctr" anchorCtr="0" compatLnSpc="1">
            <a:norm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sym typeface="+mn-ea"/>
              </a:rPr>
              <a:t>一对多（1：m）的联系</a:t>
            </a:r>
            <a:endPar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sym typeface="+mn-ea"/>
            </a:endParaRPr>
          </a:p>
        </p:txBody>
      </p:sp>
      <p:sp>
        <p:nvSpPr>
          <p:cNvPr id="16409" name="Rectangle 26"/>
          <p:cNvSpPr/>
          <p:nvPr/>
        </p:nvSpPr>
        <p:spPr>
          <a:xfrm>
            <a:off x="5807657" y="5392148"/>
            <a:ext cx="3980599" cy="737235"/>
          </a:xfrm>
          <a:prstGeom prst="rect">
            <a:avLst/>
          </a:prstGeom>
          <a:noFill/>
          <a:ln w="9525">
            <a:noFill/>
          </a:ln>
        </p:spPr>
        <p:txBody>
          <a:bodyPr anchor="t" anchorCtr="0">
            <a:spAutoFit/>
          </a:bodyPr>
          <a:p>
            <a:pPr algn="ctr" eaLnBrk="0" hangingPunct="0">
              <a:lnSpc>
                <a:spcPct val="80000"/>
              </a:lnSpc>
              <a:spcBef>
                <a:spcPct val="50000"/>
              </a:spcBef>
            </a:pPr>
            <a:r>
              <a:rPr lang="zh-CN" altLang="en-US" sz="2000" dirty="0">
                <a:latin typeface="宋体" panose="02010600030101010101" pitchFamily="2" charset="-122"/>
                <a:ea typeface="宋体" panose="02010600030101010101" pitchFamily="2" charset="-122"/>
              </a:rPr>
              <a:t>仓库和商品之间一对多的联系</a:t>
            </a:r>
            <a:endParaRPr lang="zh-CN" altLang="en-US" sz="2000" dirty="0">
              <a:latin typeface="宋体" panose="02010600030101010101" pitchFamily="2" charset="-122"/>
              <a:ea typeface="宋体" panose="02010600030101010101" pitchFamily="2" charset="-122"/>
            </a:endParaRPr>
          </a:p>
          <a:p>
            <a:pPr algn="ctr" eaLnBrk="0" hangingPunct="0">
              <a:lnSpc>
                <a:spcPct val="80000"/>
              </a:lnSpc>
              <a:spcBef>
                <a:spcPct val="50000"/>
              </a:spcBef>
            </a:pPr>
            <a:endParaRPr lang="zh-CN" altLang="en-US" sz="20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内容占位符 2"/>
          <p:cNvSpPr>
            <a:spLocks noGrp="1"/>
          </p:cNvSpPr>
          <p:nvPr>
            <p:ph idx="4294967295"/>
          </p:nvPr>
        </p:nvSpPr>
        <p:spPr>
          <a:xfrm>
            <a:off x="1031240" y="1125855"/>
            <a:ext cx="10365740" cy="4855210"/>
          </a:xfrm>
        </p:spPr>
        <p:txBody>
          <a:bodyPr vert="horz" wrap="square" lIns="91456" tIns="45728" rIns="91456" bIns="45728" anchor="t" anchorCtr="0"/>
          <a:p>
            <a:pPr lvl="2">
              <a:lnSpc>
                <a:spcPct val="120000"/>
              </a:lnSpc>
              <a:buSzPct val="87000"/>
              <a:buNone/>
            </a:pPr>
            <a:r>
              <a:rPr lang="zh-CN" altLang="en-US" sz="2400" dirty="0"/>
              <a:t>③多对多联系（</a:t>
            </a:r>
            <a:r>
              <a:rPr lang="en-US" altLang="zh-CN" sz="2400" i="1" dirty="0"/>
              <a:t>m</a:t>
            </a:r>
            <a:r>
              <a:rPr lang="en-US" altLang="zh-CN" sz="2400" dirty="0"/>
              <a:t>∶</a:t>
            </a:r>
            <a:r>
              <a:rPr lang="en-US" altLang="zh-CN" sz="2400" i="1" dirty="0"/>
              <a:t>n</a:t>
            </a:r>
            <a:r>
              <a:rPr lang="zh-CN" altLang="en-US" sz="2400" dirty="0"/>
              <a:t>）</a:t>
            </a:r>
            <a:endParaRPr lang="zh-CN" altLang="en-US" sz="2400" dirty="0"/>
          </a:p>
          <a:p>
            <a:pPr lvl="3">
              <a:lnSpc>
                <a:spcPct val="120000"/>
              </a:lnSpc>
              <a:buFont typeface="Wingdings" panose="05000000000000000000" pitchFamily="2" charset="2"/>
              <a:buChar char="Ø"/>
            </a:pPr>
            <a:r>
              <a:rPr lang="zh-CN" altLang="en-US" sz="2400" dirty="0"/>
              <a:t>如果对于实体集</a:t>
            </a:r>
            <a:r>
              <a:rPr lang="en-US" altLang="zh-CN" sz="2400" i="1" dirty="0"/>
              <a:t>A</a:t>
            </a:r>
            <a:r>
              <a:rPr lang="zh-CN" altLang="en-US" sz="2400" dirty="0"/>
              <a:t>中的每一个实体，实体集</a:t>
            </a:r>
            <a:r>
              <a:rPr lang="en-US" altLang="zh-CN" sz="2400" i="1" dirty="0"/>
              <a:t>B</a:t>
            </a:r>
            <a:r>
              <a:rPr lang="zh-CN" altLang="en-US" sz="2400" dirty="0"/>
              <a:t>中有</a:t>
            </a:r>
            <a:r>
              <a:rPr lang="en-US" altLang="zh-CN" sz="2400" i="1" dirty="0"/>
              <a:t>n</a:t>
            </a:r>
            <a:r>
              <a:rPr lang="zh-CN" altLang="en-US" sz="2400" dirty="0"/>
              <a:t>个实体（</a:t>
            </a:r>
            <a:r>
              <a:rPr lang="en-US" altLang="zh-CN" sz="2400" i="1" dirty="0"/>
              <a:t>n</a:t>
            </a:r>
            <a:r>
              <a:rPr lang="en-US" altLang="zh-CN" sz="2400" dirty="0"/>
              <a:t>≥0</a:t>
            </a:r>
            <a:r>
              <a:rPr lang="zh-CN" altLang="en-US" sz="2400" dirty="0"/>
              <a:t>）与之联系，反之，对于实体集</a:t>
            </a:r>
            <a:r>
              <a:rPr lang="en-US" altLang="zh-CN" sz="2400" i="1" dirty="0"/>
              <a:t>B</a:t>
            </a:r>
            <a:r>
              <a:rPr lang="zh-CN" altLang="en-US" sz="2400" dirty="0"/>
              <a:t>中的每一个实体，实体集</a:t>
            </a:r>
            <a:r>
              <a:rPr lang="en-US" altLang="zh-CN" sz="2400" i="1" dirty="0"/>
              <a:t>A</a:t>
            </a:r>
            <a:r>
              <a:rPr lang="zh-CN" altLang="en-US" sz="2400" dirty="0"/>
              <a:t>中也有</a:t>
            </a:r>
            <a:r>
              <a:rPr lang="en-US" altLang="zh-CN" sz="2400" i="1" dirty="0"/>
              <a:t>m</a:t>
            </a:r>
            <a:r>
              <a:rPr lang="zh-CN" altLang="en-US" sz="2400" dirty="0"/>
              <a:t>个实体（</a:t>
            </a:r>
            <a:r>
              <a:rPr lang="en-US" altLang="zh-CN" sz="2400" i="1" dirty="0"/>
              <a:t>m</a:t>
            </a:r>
            <a:r>
              <a:rPr lang="en-US" altLang="zh-CN" sz="2400" dirty="0"/>
              <a:t>≥0</a:t>
            </a:r>
            <a:r>
              <a:rPr lang="zh-CN" altLang="en-US" sz="2400" dirty="0"/>
              <a:t>）与之联系，则称实体集</a:t>
            </a:r>
            <a:r>
              <a:rPr lang="en-US" altLang="zh-CN" sz="2400" i="1" dirty="0"/>
              <a:t>A</a:t>
            </a:r>
            <a:r>
              <a:rPr lang="zh-CN" altLang="en-US" sz="2400" dirty="0"/>
              <a:t>与实体集</a:t>
            </a:r>
            <a:r>
              <a:rPr lang="en-US" altLang="zh-CN" sz="2400" i="1" dirty="0"/>
              <a:t>B</a:t>
            </a:r>
            <a:r>
              <a:rPr lang="zh-CN" altLang="en-US" sz="2400" dirty="0"/>
              <a:t>具有多对多联系，记为</a:t>
            </a:r>
            <a:r>
              <a:rPr lang="en-US" altLang="zh-CN" sz="2400" i="1" dirty="0"/>
              <a:t>m</a:t>
            </a:r>
            <a:r>
              <a:rPr lang="en-US" altLang="zh-CN" sz="2400" dirty="0"/>
              <a:t>∶</a:t>
            </a:r>
            <a:r>
              <a:rPr lang="en-US" altLang="zh-CN" sz="2400" i="1" dirty="0"/>
              <a:t>n</a:t>
            </a:r>
            <a:r>
              <a:rPr lang="zh-CN" altLang="en-US" sz="2400" dirty="0"/>
              <a:t>。</a:t>
            </a:r>
            <a:endParaRPr lang="zh-CN" altLang="en-US" sz="2400" dirty="0"/>
          </a:p>
          <a:p>
            <a:pPr lvl="3">
              <a:lnSpc>
                <a:spcPct val="120000"/>
              </a:lnSpc>
              <a:buFont typeface="Wingdings" panose="05000000000000000000" pitchFamily="2" charset="2"/>
              <a:buChar char="Ø"/>
            </a:pPr>
            <a:r>
              <a:rPr lang="zh-CN" altLang="en-US" sz="2400" dirty="0"/>
              <a:t>例如，一门课程同时有若干个学生选修，而一个学生可以同时选修多门课程，则课程与学生之间具有多对多联系。</a:t>
            </a:r>
            <a:endParaRPr lang="zh-CN" altLang="en-US" sz="2400" dirty="0"/>
          </a:p>
          <a:p>
            <a:pPr>
              <a:lnSpc>
                <a:spcPct val="120000"/>
              </a:lnSpc>
              <a:buFont typeface="Wingdings" panose="05000000000000000000" pitchFamily="2" charset="2"/>
              <a:buChar char="v"/>
            </a:pPr>
            <a:endParaRPr lang="zh-CN" altLang="en-US" sz="2400" dirty="0"/>
          </a:p>
        </p:txBody>
      </p:sp>
      <p:sp>
        <p:nvSpPr>
          <p:cNvPr id="17410" name="标题 1"/>
          <p:cNvSpPr>
            <a:spLocks noGrp="1"/>
          </p:cNvSpPr>
          <p:nvPr>
            <p:ph type="title" idx="4294967295"/>
          </p:nvPr>
        </p:nvSpPr>
        <p:spPr>
          <a:xfrm>
            <a:off x="1218565" y="274955"/>
            <a:ext cx="7400290" cy="591185"/>
          </a:xfrm>
        </p:spPr>
        <p:txBody>
          <a:bodyPr vert="horz" wrap="square" lIns="91456" tIns="45728" rIns="91456" bIns="45728" anchor="ctr" anchorCtr="0">
            <a:normAutofit fontScale="90000"/>
          </a:bodyPr>
          <a:p>
            <a:r>
              <a:rPr lang="en-US" altLang="zh-CN" sz="3600" dirty="0"/>
              <a:t>E-R</a:t>
            </a:r>
            <a:r>
              <a:rPr lang="zh-CN" altLang="en-US" sz="3600" dirty="0"/>
              <a:t>模型（续）</a:t>
            </a:r>
            <a:endParaRPr lang="zh-CN" altLang="en-US" sz="3600" dirty="0"/>
          </a:p>
        </p:txBody>
      </p:sp>
      <p:grpSp>
        <p:nvGrpSpPr>
          <p:cNvPr id="6" name="组合 5"/>
          <p:cNvGrpSpPr/>
          <p:nvPr>
            <p:custDataLst>
              <p:tags r:id="rId1"/>
            </p:custDataLst>
          </p:nvPr>
        </p:nvGrpSpPr>
        <p:grpSpPr>
          <a:xfrm>
            <a:off x="3503295" y="922020"/>
            <a:ext cx="250507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2"/>
          <p:cNvSpPr>
            <a:spLocks noGrp="1"/>
          </p:cNvSpPr>
          <p:nvPr>
            <p:ph idx="4294967295"/>
          </p:nvPr>
        </p:nvSpPr>
        <p:spPr>
          <a:xfrm>
            <a:off x="1021715" y="1211580"/>
            <a:ext cx="4176395" cy="4526915"/>
          </a:xfrm>
        </p:spPr>
        <p:txBody>
          <a:bodyPr vert="horz" wrap="square" lIns="91456" tIns="45728" rIns="91456" bIns="45728" anchor="t" anchorCtr="0">
            <a:normAutofit lnSpcReduction="10000"/>
          </a:bodyPr>
          <a:p>
            <a:pPr eaLnBrk="1" hangingPunct="1"/>
            <a:r>
              <a:rPr lang="zh-CN" altLang="en-US" sz="1800" dirty="0">
                <a:latin typeface="宋体" panose="02010600030101010101" pitchFamily="2" charset="-122"/>
              </a:rPr>
              <a:t>多对多（</a:t>
            </a:r>
            <a:r>
              <a:rPr lang="zh-CN" altLang="zh-CN" sz="1800" dirty="0">
                <a:latin typeface="宋体" panose="02010600030101010101" pitchFamily="2" charset="-122"/>
              </a:rPr>
              <a:t>m:n)</a:t>
            </a:r>
            <a:r>
              <a:rPr lang="zh-CN" altLang="en-US" sz="1800" dirty="0">
                <a:latin typeface="宋体" panose="02010600030101010101" pitchFamily="2" charset="-122"/>
              </a:rPr>
              <a:t>联系：</a:t>
            </a:r>
            <a:endParaRPr lang="zh-CN" altLang="en-US" sz="1800" dirty="0">
              <a:latin typeface="宋体" panose="02010600030101010101" pitchFamily="2" charset="-122"/>
            </a:endParaRPr>
          </a:p>
          <a:p>
            <a:pPr eaLnBrk="1" hangingPunct="1"/>
            <a:r>
              <a:rPr lang="zh-CN" altLang="en-US" sz="1800" dirty="0">
                <a:latin typeface="宋体" panose="02010600030101010101" pitchFamily="2" charset="-122"/>
              </a:rPr>
              <a:t>假设在某教务管理系统中，一个教师可以上多门课，一门课也可以由多个老师去上。</a:t>
            </a:r>
            <a:endParaRPr lang="zh-CN" altLang="en-US" sz="1800" dirty="0">
              <a:latin typeface="宋体" panose="02010600030101010101" pitchFamily="2" charset="-122"/>
            </a:endParaRPr>
          </a:p>
          <a:p>
            <a:pPr eaLnBrk="1" hangingPunct="1"/>
            <a:r>
              <a:rPr lang="zh-CN" altLang="en-US" sz="1800" dirty="0">
                <a:latin typeface="宋体" panose="02010600030101010101" pitchFamily="2" charset="-122"/>
              </a:rPr>
              <a:t>教师和课程可用以下属性来描述：</a:t>
            </a:r>
            <a:endParaRPr lang="zh-CN" altLang="en-US" sz="1800" dirty="0">
              <a:latin typeface="宋体" panose="02010600030101010101" pitchFamily="2" charset="-122"/>
            </a:endParaRPr>
          </a:p>
          <a:p>
            <a:pPr eaLnBrk="1" hangingPunct="1">
              <a:buNone/>
            </a:pPr>
            <a:r>
              <a:rPr lang="zh-CN" altLang="zh-CN" sz="1800" dirty="0">
                <a:latin typeface="宋体" panose="02010600030101010101" pitchFamily="2" charset="-122"/>
              </a:rPr>
              <a:t>   </a:t>
            </a:r>
            <a:r>
              <a:rPr lang="zh-CN" altLang="en-US" sz="1800" dirty="0">
                <a:latin typeface="宋体" panose="02010600030101010101" pitchFamily="2" charset="-122"/>
              </a:rPr>
              <a:t>教师</a:t>
            </a:r>
            <a:r>
              <a:rPr lang="zh-CN" altLang="zh-CN" sz="1800" dirty="0">
                <a:latin typeface="宋体" panose="02010600030101010101" pitchFamily="2" charset="-122"/>
              </a:rPr>
              <a:t>——</a:t>
            </a:r>
            <a:r>
              <a:rPr lang="zh-CN" altLang="en-US" sz="1800" dirty="0">
                <a:latin typeface="宋体" panose="02010600030101010101" pitchFamily="2" charset="-122"/>
              </a:rPr>
              <a:t>教师号，教师名，职称	</a:t>
            </a:r>
            <a:endParaRPr lang="zh-CN" altLang="en-US" sz="1800" dirty="0">
              <a:latin typeface="宋体" panose="02010600030101010101" pitchFamily="2" charset="-122"/>
            </a:endParaRPr>
          </a:p>
          <a:p>
            <a:pPr eaLnBrk="1" hangingPunct="1">
              <a:buNone/>
            </a:pPr>
            <a:r>
              <a:rPr lang="zh-CN" altLang="zh-CN" sz="1800" dirty="0">
                <a:latin typeface="宋体" panose="02010600030101010101" pitchFamily="2" charset="-122"/>
              </a:rPr>
              <a:t>   </a:t>
            </a:r>
            <a:r>
              <a:rPr lang="zh-CN" altLang="en-US" sz="1800" dirty="0">
                <a:latin typeface="宋体" panose="02010600030101010101" pitchFamily="2" charset="-122"/>
              </a:rPr>
              <a:t>课程</a:t>
            </a:r>
            <a:r>
              <a:rPr lang="zh-CN" altLang="zh-CN" sz="1800" dirty="0">
                <a:latin typeface="宋体" panose="02010600030101010101" pitchFamily="2" charset="-122"/>
              </a:rPr>
              <a:t>——</a:t>
            </a:r>
            <a:r>
              <a:rPr lang="zh-CN" altLang="en-US" sz="1800" dirty="0">
                <a:latin typeface="宋体" panose="02010600030101010101" pitchFamily="2" charset="-122"/>
              </a:rPr>
              <a:t>课程号，课程名，班级</a:t>
            </a:r>
            <a:endParaRPr lang="zh-CN" altLang="en-US" sz="1800" dirty="0">
              <a:latin typeface="宋体" panose="02010600030101010101" pitchFamily="2" charset="-122"/>
            </a:endParaRPr>
          </a:p>
          <a:p>
            <a:pPr eaLnBrk="1" hangingPunct="1">
              <a:buNone/>
            </a:pPr>
            <a:r>
              <a:rPr lang="zh-CN" altLang="zh-CN" sz="1800" dirty="0">
                <a:latin typeface="宋体" panose="02010600030101010101" pitchFamily="2" charset="-122"/>
              </a:rPr>
              <a:t>   </a:t>
            </a:r>
            <a:r>
              <a:rPr lang="zh-CN" altLang="en-US" sz="1800" dirty="0">
                <a:latin typeface="宋体" panose="02010600030101010101" pitchFamily="2" charset="-122"/>
              </a:rPr>
              <a:t>在“讲授”联系中应能反映出教师的授课质量。</a:t>
            </a:r>
            <a:endParaRPr lang="zh-CN" altLang="en-US" sz="1800" dirty="0">
              <a:latin typeface="宋体" panose="02010600030101010101" pitchFamily="2" charset="-122"/>
            </a:endParaRPr>
          </a:p>
          <a:p>
            <a:pPr eaLnBrk="1" hangingPunct="1">
              <a:buNone/>
            </a:pPr>
            <a:r>
              <a:rPr lang="zh-CN" altLang="en-US" sz="1800" dirty="0">
                <a:latin typeface="宋体" panose="02010600030101010101" pitchFamily="2" charset="-122"/>
              </a:rPr>
              <a:t> </a:t>
            </a:r>
            <a:endParaRPr lang="zh-CN" altLang="en-US" sz="1800" dirty="0">
              <a:latin typeface="宋体" panose="02010600030101010101" pitchFamily="2" charset="-122"/>
            </a:endParaRPr>
          </a:p>
        </p:txBody>
      </p:sp>
      <p:grpSp>
        <p:nvGrpSpPr>
          <p:cNvPr id="18434" name="Group 3"/>
          <p:cNvGrpSpPr/>
          <p:nvPr/>
        </p:nvGrpSpPr>
        <p:grpSpPr>
          <a:xfrm>
            <a:off x="5663168" y="1916468"/>
            <a:ext cx="4825306" cy="3116839"/>
            <a:chOff x="0" y="0"/>
            <a:chExt cx="3885" cy="2964"/>
          </a:xfrm>
        </p:grpSpPr>
        <p:sp>
          <p:nvSpPr>
            <p:cNvPr id="18435" name="Text Box 4"/>
            <p:cNvSpPr txBox="1"/>
            <p:nvPr/>
          </p:nvSpPr>
          <p:spPr>
            <a:xfrm>
              <a:off x="1680" y="936"/>
              <a:ext cx="315" cy="312"/>
            </a:xfrm>
            <a:prstGeom prst="rect">
              <a:avLst/>
            </a:prstGeom>
            <a:solidFill>
              <a:srgbClr val="FFFFFF"/>
            </a:solidFill>
            <a:ln w="9525">
              <a:noFill/>
            </a:ln>
          </p:spPr>
          <p:txBody>
            <a:bodyPr lIns="0" tIns="0" rIns="0" bIns="0" anchor="t" anchorCtr="0"/>
            <a:p>
              <a:pPr algn="just" eaLnBrk="0" hangingPunct="0"/>
              <a:r>
                <a:rPr lang="zh-CN" altLang="zh-CN" dirty="0">
                  <a:latin typeface="宋体" panose="02010600030101010101" pitchFamily="2" charset="-122"/>
                  <a:ea typeface="宋体" panose="02010600030101010101" pitchFamily="2" charset="-122"/>
                </a:rPr>
                <a:t>m</a:t>
              </a:r>
              <a:endParaRPr lang="zh-CN" altLang="zh-CN" dirty="0">
                <a:latin typeface="宋体" panose="02010600030101010101" pitchFamily="2" charset="-122"/>
                <a:ea typeface="宋体" panose="02010600030101010101" pitchFamily="2" charset="-122"/>
              </a:endParaRPr>
            </a:p>
          </p:txBody>
        </p:sp>
        <p:sp>
          <p:nvSpPr>
            <p:cNvPr id="18436" name="Rectangle 5"/>
            <p:cNvSpPr/>
            <p:nvPr/>
          </p:nvSpPr>
          <p:spPr>
            <a:xfrm>
              <a:off x="945" y="624"/>
              <a:ext cx="1260" cy="312"/>
            </a:xfrm>
            <a:prstGeom prst="rect">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教师</a:t>
              </a:r>
              <a:endParaRPr lang="zh-CN" altLang="en-US" dirty="0">
                <a:latin typeface="宋体" panose="02010600030101010101" pitchFamily="2" charset="-122"/>
                <a:ea typeface="宋体" panose="02010600030101010101" pitchFamily="2" charset="-122"/>
              </a:endParaRPr>
            </a:p>
          </p:txBody>
        </p:sp>
        <p:sp>
          <p:nvSpPr>
            <p:cNvPr id="18437" name="Rectangle 6"/>
            <p:cNvSpPr/>
            <p:nvPr/>
          </p:nvSpPr>
          <p:spPr>
            <a:xfrm>
              <a:off x="945" y="2028"/>
              <a:ext cx="1260" cy="312"/>
            </a:xfrm>
            <a:prstGeom prst="rect">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课程</a:t>
              </a:r>
              <a:endParaRPr lang="zh-CN" altLang="en-US" dirty="0">
                <a:latin typeface="宋体" panose="02010600030101010101" pitchFamily="2" charset="-122"/>
                <a:ea typeface="宋体" panose="02010600030101010101" pitchFamily="2" charset="-122"/>
              </a:endParaRPr>
            </a:p>
          </p:txBody>
        </p:sp>
        <p:sp>
          <p:nvSpPr>
            <p:cNvPr id="18438" name="Line 7"/>
            <p:cNvSpPr/>
            <p:nvPr/>
          </p:nvSpPr>
          <p:spPr>
            <a:xfrm>
              <a:off x="1575" y="936"/>
              <a:ext cx="0" cy="312"/>
            </a:xfrm>
            <a:prstGeom prst="line">
              <a:avLst/>
            </a:prstGeom>
            <a:ln w="9525" cap="flat" cmpd="sng">
              <a:solidFill>
                <a:srgbClr val="000000"/>
              </a:solidFill>
              <a:prstDash val="solid"/>
              <a:round/>
              <a:headEnd type="none" w="med" len="med"/>
              <a:tailEnd type="none" w="med" len="med"/>
            </a:ln>
          </p:spPr>
        </p:sp>
        <p:sp>
          <p:nvSpPr>
            <p:cNvPr id="18439" name="Line 8"/>
            <p:cNvSpPr/>
            <p:nvPr/>
          </p:nvSpPr>
          <p:spPr>
            <a:xfrm>
              <a:off x="1575" y="1716"/>
              <a:ext cx="0" cy="312"/>
            </a:xfrm>
            <a:prstGeom prst="line">
              <a:avLst/>
            </a:prstGeom>
            <a:ln w="9525" cap="flat" cmpd="sng">
              <a:solidFill>
                <a:srgbClr val="000000"/>
              </a:solidFill>
              <a:prstDash val="solid"/>
              <a:round/>
              <a:headEnd type="none" w="med" len="med"/>
              <a:tailEnd type="none" w="med" len="med"/>
            </a:ln>
          </p:spPr>
        </p:sp>
        <p:sp>
          <p:nvSpPr>
            <p:cNvPr id="18440" name="AutoShape 9"/>
            <p:cNvSpPr/>
            <p:nvPr/>
          </p:nvSpPr>
          <p:spPr>
            <a:xfrm>
              <a:off x="630" y="1248"/>
              <a:ext cx="1890" cy="468"/>
            </a:xfrm>
            <a:prstGeom prst="diamond">
              <a:avLst/>
            </a:prstGeom>
            <a:solidFill>
              <a:srgbClr val="FFFFFF"/>
            </a:solidFill>
            <a:ln w="9525" cap="flat" cmpd="sng">
              <a:solidFill>
                <a:srgbClr val="000000"/>
              </a:solidFill>
              <a:prstDash val="solid"/>
              <a:miter/>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讲授</a:t>
              </a:r>
              <a:endParaRPr lang="zh-CN" altLang="en-US" dirty="0">
                <a:latin typeface="宋体" panose="02010600030101010101" pitchFamily="2" charset="-122"/>
                <a:ea typeface="宋体" panose="02010600030101010101" pitchFamily="2" charset="-122"/>
              </a:endParaRPr>
            </a:p>
          </p:txBody>
        </p:sp>
        <p:sp>
          <p:nvSpPr>
            <p:cNvPr id="18441" name="Text Box 10"/>
            <p:cNvSpPr txBox="1"/>
            <p:nvPr/>
          </p:nvSpPr>
          <p:spPr>
            <a:xfrm>
              <a:off x="1680" y="1716"/>
              <a:ext cx="315" cy="312"/>
            </a:xfrm>
            <a:prstGeom prst="rect">
              <a:avLst/>
            </a:prstGeom>
            <a:solidFill>
              <a:srgbClr val="FFFFFF"/>
            </a:solidFill>
            <a:ln w="9525">
              <a:noFill/>
            </a:ln>
          </p:spPr>
          <p:txBody>
            <a:bodyPr lIns="0" tIns="0" rIns="0" bIns="0" anchor="t" anchorCtr="0"/>
            <a:p>
              <a:pPr algn="just" eaLnBrk="0" hangingPunct="0"/>
              <a:r>
                <a:rPr lang="zh-CN" altLang="zh-CN" dirty="0">
                  <a:latin typeface="宋体" panose="02010600030101010101" pitchFamily="2" charset="-122"/>
                  <a:ea typeface="宋体" panose="02010600030101010101" pitchFamily="2" charset="-122"/>
                </a:rPr>
                <a:t>n</a:t>
              </a:r>
              <a:endParaRPr lang="zh-CN" altLang="zh-CN" dirty="0">
                <a:latin typeface="宋体" panose="02010600030101010101" pitchFamily="2" charset="-122"/>
                <a:ea typeface="宋体" panose="02010600030101010101" pitchFamily="2" charset="-122"/>
              </a:endParaRPr>
            </a:p>
          </p:txBody>
        </p:sp>
        <p:sp>
          <p:nvSpPr>
            <p:cNvPr id="18442" name="Line 11"/>
            <p:cNvSpPr/>
            <p:nvPr/>
          </p:nvSpPr>
          <p:spPr>
            <a:xfrm>
              <a:off x="630" y="468"/>
              <a:ext cx="420" cy="156"/>
            </a:xfrm>
            <a:prstGeom prst="line">
              <a:avLst/>
            </a:prstGeom>
            <a:ln w="9525" cap="flat" cmpd="sng">
              <a:solidFill>
                <a:srgbClr val="000000"/>
              </a:solidFill>
              <a:prstDash val="solid"/>
              <a:round/>
              <a:headEnd type="none" w="med" len="med"/>
              <a:tailEnd type="none" w="med" len="med"/>
            </a:ln>
          </p:spPr>
        </p:sp>
        <p:sp>
          <p:nvSpPr>
            <p:cNvPr id="18443" name="Oval 12"/>
            <p:cNvSpPr/>
            <p:nvPr/>
          </p:nvSpPr>
          <p:spPr>
            <a:xfrm>
              <a:off x="1155"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教师名</a:t>
              </a:r>
              <a:endParaRPr lang="zh-CN" altLang="en-US" sz="2000" dirty="0">
                <a:latin typeface="宋体" panose="02010600030101010101" pitchFamily="2" charset="-122"/>
                <a:ea typeface="宋体" panose="02010600030101010101" pitchFamily="2" charset="-122"/>
              </a:endParaRPr>
            </a:p>
          </p:txBody>
        </p:sp>
        <p:sp>
          <p:nvSpPr>
            <p:cNvPr id="18444" name="Oval 13"/>
            <p:cNvSpPr/>
            <p:nvPr/>
          </p:nvSpPr>
          <p:spPr>
            <a:xfrm>
              <a:off x="2205"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职称</a:t>
              </a:r>
              <a:endParaRPr lang="zh-CN" altLang="en-US" dirty="0">
                <a:latin typeface="宋体" panose="02010600030101010101" pitchFamily="2" charset="-122"/>
                <a:ea typeface="宋体" panose="02010600030101010101" pitchFamily="2" charset="-122"/>
              </a:endParaRPr>
            </a:p>
          </p:txBody>
        </p:sp>
        <p:sp>
          <p:nvSpPr>
            <p:cNvPr id="18445" name="Oval 14"/>
            <p:cNvSpPr/>
            <p:nvPr/>
          </p:nvSpPr>
          <p:spPr>
            <a:xfrm>
              <a:off x="0" y="0"/>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教师号</a:t>
              </a:r>
              <a:endParaRPr lang="zh-CN" altLang="en-US" sz="2000" dirty="0">
                <a:latin typeface="宋体" panose="02010600030101010101" pitchFamily="2" charset="-122"/>
                <a:ea typeface="宋体" panose="02010600030101010101" pitchFamily="2" charset="-122"/>
              </a:endParaRPr>
            </a:p>
          </p:txBody>
        </p:sp>
        <p:sp>
          <p:nvSpPr>
            <p:cNvPr id="18446" name="Line 15"/>
            <p:cNvSpPr/>
            <p:nvPr/>
          </p:nvSpPr>
          <p:spPr>
            <a:xfrm flipV="1">
              <a:off x="1575" y="468"/>
              <a:ext cx="0" cy="156"/>
            </a:xfrm>
            <a:prstGeom prst="line">
              <a:avLst/>
            </a:prstGeom>
            <a:ln w="9525" cap="flat" cmpd="sng">
              <a:solidFill>
                <a:srgbClr val="000000"/>
              </a:solidFill>
              <a:prstDash val="solid"/>
              <a:round/>
              <a:headEnd type="none" w="med" len="med"/>
              <a:tailEnd type="none" w="med" len="med"/>
            </a:ln>
          </p:spPr>
        </p:sp>
        <p:sp>
          <p:nvSpPr>
            <p:cNvPr id="18447" name="Line 16"/>
            <p:cNvSpPr/>
            <p:nvPr/>
          </p:nvSpPr>
          <p:spPr>
            <a:xfrm flipV="1">
              <a:off x="1995" y="468"/>
              <a:ext cx="420" cy="156"/>
            </a:xfrm>
            <a:prstGeom prst="line">
              <a:avLst/>
            </a:prstGeom>
            <a:ln w="9525" cap="flat" cmpd="sng">
              <a:solidFill>
                <a:srgbClr val="000000"/>
              </a:solidFill>
              <a:prstDash val="solid"/>
              <a:round/>
              <a:headEnd type="none" w="med" len="med"/>
              <a:tailEnd type="none" w="med" len="med"/>
            </a:ln>
          </p:spPr>
        </p:sp>
        <p:sp>
          <p:nvSpPr>
            <p:cNvPr id="18448" name="Oval 17"/>
            <p:cNvSpPr/>
            <p:nvPr/>
          </p:nvSpPr>
          <p:spPr>
            <a:xfrm>
              <a:off x="0"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课程</a:t>
              </a:r>
              <a:r>
                <a:rPr lang="zh-CN" altLang="en-US" sz="2000" dirty="0">
                  <a:latin typeface="宋体" panose="02010600030101010101" pitchFamily="2" charset="-122"/>
                  <a:ea typeface="宋体" panose="02010600030101010101" pitchFamily="2" charset="-122"/>
                </a:rPr>
                <a:t>号</a:t>
              </a:r>
              <a:endParaRPr lang="zh-CN" altLang="en-US" sz="2000" dirty="0">
                <a:latin typeface="宋体" panose="02010600030101010101" pitchFamily="2" charset="-122"/>
                <a:ea typeface="宋体" panose="02010600030101010101" pitchFamily="2" charset="-122"/>
              </a:endParaRPr>
            </a:p>
          </p:txBody>
        </p:sp>
        <p:sp>
          <p:nvSpPr>
            <p:cNvPr id="18449" name="Oval 18"/>
            <p:cNvSpPr/>
            <p:nvPr/>
          </p:nvSpPr>
          <p:spPr>
            <a:xfrm>
              <a:off x="2205"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班级</a:t>
              </a:r>
              <a:endParaRPr lang="zh-CN" altLang="en-US" sz="2000" dirty="0">
                <a:latin typeface="宋体" panose="02010600030101010101" pitchFamily="2" charset="-122"/>
                <a:ea typeface="宋体" panose="02010600030101010101" pitchFamily="2" charset="-122"/>
              </a:endParaRPr>
            </a:p>
          </p:txBody>
        </p:sp>
        <p:sp>
          <p:nvSpPr>
            <p:cNvPr id="18450" name="Line 19"/>
            <p:cNvSpPr/>
            <p:nvPr/>
          </p:nvSpPr>
          <p:spPr>
            <a:xfrm flipV="1">
              <a:off x="735" y="2340"/>
              <a:ext cx="525" cy="156"/>
            </a:xfrm>
            <a:prstGeom prst="line">
              <a:avLst/>
            </a:prstGeom>
            <a:ln w="9525" cap="flat" cmpd="sng">
              <a:solidFill>
                <a:srgbClr val="000000"/>
              </a:solidFill>
              <a:prstDash val="solid"/>
              <a:round/>
              <a:headEnd type="none" w="med" len="med"/>
              <a:tailEnd type="none" w="med" len="med"/>
            </a:ln>
          </p:spPr>
        </p:sp>
        <p:sp>
          <p:nvSpPr>
            <p:cNvPr id="18451" name="Line 20"/>
            <p:cNvSpPr/>
            <p:nvPr/>
          </p:nvSpPr>
          <p:spPr>
            <a:xfrm>
              <a:off x="1890" y="2340"/>
              <a:ext cx="525" cy="156"/>
            </a:xfrm>
            <a:prstGeom prst="line">
              <a:avLst/>
            </a:prstGeom>
            <a:ln w="9525" cap="flat" cmpd="sng">
              <a:solidFill>
                <a:srgbClr val="000000"/>
              </a:solidFill>
              <a:prstDash val="solid"/>
              <a:round/>
              <a:headEnd type="none" w="med" len="med"/>
              <a:tailEnd type="none" w="med" len="med"/>
            </a:ln>
          </p:spPr>
        </p:sp>
        <p:sp>
          <p:nvSpPr>
            <p:cNvPr id="18452" name="Oval 21"/>
            <p:cNvSpPr/>
            <p:nvPr/>
          </p:nvSpPr>
          <p:spPr>
            <a:xfrm>
              <a:off x="2625" y="780"/>
              <a:ext cx="1260"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质量</a:t>
              </a:r>
              <a:endParaRPr lang="zh-CN" altLang="en-US" dirty="0">
                <a:latin typeface="宋体" panose="02010600030101010101" pitchFamily="2" charset="-122"/>
                <a:ea typeface="宋体" panose="02010600030101010101" pitchFamily="2" charset="-122"/>
              </a:endParaRPr>
            </a:p>
          </p:txBody>
        </p:sp>
        <p:sp>
          <p:nvSpPr>
            <p:cNvPr id="18453" name="Line 22"/>
            <p:cNvSpPr/>
            <p:nvPr/>
          </p:nvSpPr>
          <p:spPr>
            <a:xfrm flipV="1">
              <a:off x="2205" y="1092"/>
              <a:ext cx="420" cy="312"/>
            </a:xfrm>
            <a:prstGeom prst="line">
              <a:avLst/>
            </a:prstGeom>
            <a:ln w="9525" cap="flat" cmpd="sng">
              <a:solidFill>
                <a:srgbClr val="000000"/>
              </a:solidFill>
              <a:prstDash val="solid"/>
              <a:round/>
              <a:headEnd type="none" w="med" len="med"/>
              <a:tailEnd type="none" w="med" len="med"/>
            </a:ln>
          </p:spPr>
        </p:sp>
        <p:sp>
          <p:nvSpPr>
            <p:cNvPr id="18454" name="Oval 23"/>
            <p:cNvSpPr/>
            <p:nvPr/>
          </p:nvSpPr>
          <p:spPr>
            <a:xfrm>
              <a:off x="1155" y="2496"/>
              <a:ext cx="945" cy="468"/>
            </a:xfrm>
            <a:prstGeom prst="ellipse">
              <a:avLst/>
            </a:prstGeom>
            <a:solidFill>
              <a:srgbClr val="FFFFFF"/>
            </a:solidFill>
            <a:ln w="9525" cap="flat" cmpd="sng">
              <a:solidFill>
                <a:srgbClr val="000000"/>
              </a:solidFill>
              <a:prstDash val="solid"/>
              <a:round/>
              <a:headEnd type="none" w="med" len="med"/>
              <a:tailEnd type="none" w="med" len="med"/>
            </a:ln>
          </p:spPr>
          <p:txBody>
            <a:bodyPr lIns="0" tIns="0" rIns="0" bIns="0" anchor="t" anchorCtr="0"/>
            <a:p>
              <a:pPr algn="ctr" eaLnBrk="0" hangingPunct="0"/>
              <a:r>
                <a:rPr lang="zh-CN" altLang="en-US" sz="2000" dirty="0">
                  <a:latin typeface="宋体" panose="02010600030101010101" pitchFamily="2" charset="-122"/>
                  <a:ea typeface="宋体" panose="02010600030101010101" pitchFamily="2" charset="-122"/>
                </a:rPr>
                <a:t>课程名</a:t>
              </a:r>
              <a:endParaRPr lang="zh-CN" altLang="en-US" sz="2000" dirty="0">
                <a:latin typeface="宋体" panose="02010600030101010101" pitchFamily="2" charset="-122"/>
                <a:ea typeface="宋体" panose="02010600030101010101" pitchFamily="2" charset="-122"/>
              </a:endParaRPr>
            </a:p>
          </p:txBody>
        </p:sp>
        <p:sp>
          <p:nvSpPr>
            <p:cNvPr id="18455" name="Line 24"/>
            <p:cNvSpPr/>
            <p:nvPr/>
          </p:nvSpPr>
          <p:spPr>
            <a:xfrm flipV="1">
              <a:off x="1575" y="2340"/>
              <a:ext cx="0" cy="156"/>
            </a:xfrm>
            <a:prstGeom prst="line">
              <a:avLst/>
            </a:prstGeom>
            <a:ln w="9525" cap="flat" cmpd="sng">
              <a:solidFill>
                <a:srgbClr val="000000"/>
              </a:solidFill>
              <a:prstDash val="solid"/>
              <a:round/>
              <a:headEnd type="none" w="med" len="med"/>
              <a:tailEnd type="none" w="med" len="med"/>
            </a:ln>
          </p:spPr>
        </p:sp>
      </p:grpSp>
      <p:sp>
        <p:nvSpPr>
          <p:cNvPr id="32792" name="Rectangle 25"/>
          <p:cNvSpPr>
            <a:spLocks noGrp="1"/>
          </p:cNvSpPr>
          <p:nvPr>
            <p:ph type="title" idx="4294967295"/>
          </p:nvPr>
        </p:nvSpPr>
        <p:spPr>
          <a:xfrm>
            <a:off x="0" y="-24130"/>
            <a:ext cx="8227695" cy="789305"/>
          </a:xfrm>
        </p:spPr>
        <p:txBody>
          <a:bodyPr vert="horz" wrap="square" lIns="91456" tIns="45728" rIns="91456" bIns="45728" numCol="1" rtlCol="0" anchor="ctr" anchorCtr="0" compatLnSpc="1">
            <a:norm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sym typeface="+mn-ea"/>
              </a:rPr>
              <a:t>多对多（m:n)联系</a:t>
            </a:r>
            <a:endPar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sym typeface="+mn-ea"/>
            </a:endParaRPr>
          </a:p>
        </p:txBody>
      </p:sp>
      <p:sp>
        <p:nvSpPr>
          <p:cNvPr id="18457" name="Rectangle 26"/>
          <p:cNvSpPr/>
          <p:nvPr/>
        </p:nvSpPr>
        <p:spPr>
          <a:xfrm>
            <a:off x="6144433" y="5230193"/>
            <a:ext cx="3484880" cy="398780"/>
          </a:xfrm>
          <a:prstGeom prst="rect">
            <a:avLst/>
          </a:prstGeom>
          <a:noFill/>
          <a:ln w="9525">
            <a:noFill/>
          </a:ln>
        </p:spPr>
        <p:txBody>
          <a:bodyPr wrap="none" anchor="t" anchorCtr="0">
            <a:spAutoFit/>
          </a:bodyPr>
          <a:p>
            <a:pPr algn="ctr" eaLnBrk="0" hangingPunct="0">
              <a:spcBef>
                <a:spcPct val="20000"/>
              </a:spcBef>
            </a:pPr>
            <a:r>
              <a:rPr lang="zh-CN" altLang="en-US" sz="2000" dirty="0">
                <a:latin typeface="宋体" panose="02010600030101010101" pitchFamily="2" charset="-122"/>
                <a:ea typeface="宋体" panose="02010600030101010101" pitchFamily="2" charset="-122"/>
              </a:rPr>
              <a:t>教师和课程之间的多对多联系</a:t>
            </a:r>
            <a:endParaRPr lang="zh-CN" altLang="en-US" sz="20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Rectangle 2"/>
          <p:cNvSpPr>
            <a:spLocks noGrp="1"/>
          </p:cNvSpPr>
          <p:nvPr>
            <p:ph type="title" idx="4294967295"/>
          </p:nvPr>
        </p:nvSpPr>
        <p:spPr>
          <a:xfrm>
            <a:off x="3286760" y="45720"/>
            <a:ext cx="3397885" cy="789305"/>
          </a:xfrm>
        </p:spPr>
        <p:txBody>
          <a:bodyPr vert="horz" wrap="square" lIns="91456" tIns="45728" rIns="91456" bIns="45728" anchor="ctr" anchorCtr="0"/>
          <a:p>
            <a:pPr eaLnBrk="1" hangingPunct="1"/>
            <a:r>
              <a:rPr lang="zh-CN" altLang="zh-CN" sz="2800" dirty="0"/>
              <a:t> E-R</a:t>
            </a:r>
            <a:r>
              <a:rPr lang="zh-CN" altLang="en-US" sz="2800" dirty="0"/>
              <a:t>图设计实例</a:t>
            </a:r>
            <a:endParaRPr lang="zh-CN" altLang="en-US" sz="2800" dirty="0"/>
          </a:p>
        </p:txBody>
      </p:sp>
      <p:sp>
        <p:nvSpPr>
          <p:cNvPr id="32769" name="Rectangle 2"/>
          <p:cNvSpPr>
            <a:spLocks noGrp="1"/>
          </p:cNvSpPr>
          <p:nvPr>
            <p:ph idx="4294967295"/>
          </p:nvPr>
        </p:nvSpPr>
        <p:spPr>
          <a:xfrm>
            <a:off x="969645" y="1165225"/>
            <a:ext cx="10405110" cy="4528820"/>
          </a:xfrm>
        </p:spPr>
        <p:txBody>
          <a:bodyPr vert="horz" wrap="square" lIns="91456" tIns="45728" rIns="91456" bIns="45728" numCol="1" anchor="t" anchorCtr="0" compatLnSpc="1"/>
          <a:lstStyle/>
          <a:p>
            <a:pPr marL="0" marR="0" lvl="0" indent="0" algn="l" defTabSz="914400" rtl="0" eaLnBrk="1" fontAlgn="base" latinLnBrk="0" hangingPunct="1">
              <a:lnSpc>
                <a:spcPct val="100000"/>
              </a:lnSpc>
              <a:spcBef>
                <a:spcPct val="20000"/>
              </a:spcBef>
              <a:spcAft>
                <a:spcPct val="0"/>
              </a:spcAft>
              <a:buClrTx/>
              <a:buSzTx/>
              <a:buFontTx/>
              <a:buNone/>
              <a:defRPr/>
            </a:pPr>
            <a:r>
              <a:rPr kumimoji="0" lang="zh-CN" altLang="en-US" sz="1800" b="0" i="0" u="none" strike="noStrike" kern="0" cap="none" spc="0" normalizeH="0" baseline="0" noProof="1">
                <a:ln>
                  <a:noFill/>
                </a:ln>
                <a:solidFill>
                  <a:schemeClr val="tx1"/>
                </a:solidFill>
                <a:effectLst/>
                <a:uLnTx/>
                <a:uFillTx/>
                <a:latin typeface="宋体" panose="02010600030101010101" pitchFamily="2" charset="-122"/>
                <a:ea typeface="+mn-ea"/>
                <a:cs typeface="宋体" panose="02010600030101010101" pitchFamily="2" charset="-122"/>
              </a:rPr>
              <a:t> 【例】 网络图书销售系统处理会员图书销售。简化的业务处理过程为：网络销售的图书信息包括：图书编号，图书类别，书名，作者，出版社，出版时间，单价，数量，折扣，封面图片等；用户需要购买图书必须先注册为会员，提供身份证号，会员姓名，密码，性别，联系电话，注册时间等信息；系统根据会员的购买订单形成销售信息，包括订单号，身份证号，图书编号，订购册数，订购时间，是否发货，是否收货，是否结清。</a:t>
            </a:r>
            <a:endParaRPr kumimoji="0" lang="zh-CN" altLang="en-US" sz="1800" b="0" i="0" u="none" strike="noStrike" kern="0" cap="none" spc="0" normalizeH="0" baseline="0" noProof="1">
              <a:ln>
                <a:noFill/>
              </a:ln>
              <a:solidFill>
                <a:schemeClr val="tx1"/>
              </a:solidFill>
              <a:effectLst/>
              <a:uLnTx/>
              <a:uFillTx/>
              <a:latin typeface="宋体" panose="02010600030101010101" pitchFamily="2" charset="-122"/>
              <a:ea typeface="+mn-ea"/>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Tx/>
              <a:buSzTx/>
              <a:buFontTx/>
              <a:buNone/>
              <a:defRPr/>
            </a:pPr>
            <a:r>
              <a:rPr kumimoji="0" lang="zh-CN" altLang="en-US" sz="1800" b="0" i="0" u="none" strike="noStrike" kern="0" cap="none" spc="0" normalizeH="0" baseline="0" noProof="1">
                <a:ln>
                  <a:noFill/>
                </a:ln>
                <a:solidFill>
                  <a:schemeClr val="tx1"/>
                </a:solidFill>
                <a:effectLst/>
                <a:uLnTx/>
                <a:uFillTx/>
                <a:latin typeface="宋体" panose="02010600030101010101" pitchFamily="2" charset="-122"/>
                <a:ea typeface="+mn-ea"/>
                <a:cs typeface="宋体" panose="02010600030101010101" pitchFamily="2" charset="-122"/>
              </a:rPr>
              <a:t>                              </a:t>
            </a:r>
            <a:endParaRPr kumimoji="0" lang="zh-CN" altLang="en-US" sz="1800" b="0" i="0" u="none" strike="noStrike" kern="0" cap="none" spc="0" normalizeH="0" baseline="0" noProof="1">
              <a:ln>
                <a:noFill/>
              </a:ln>
              <a:solidFill>
                <a:schemeClr val="tx1"/>
              </a:solidFill>
              <a:effectLst/>
              <a:uLnTx/>
              <a:uFillTx/>
              <a:latin typeface="宋体" panose="02010600030101010101" pitchFamily="2" charset="-122"/>
              <a:ea typeface="+mn-ea"/>
              <a:cs typeface="宋体" panose="02010600030101010101" pitchFamily="2" charset="-122"/>
            </a:endParaRPr>
          </a:p>
          <a:p>
            <a:pPr marL="342900" marR="0" lvl="0" indent="-342900" algn="l" defTabSz="914400" rtl="0" eaLnBrk="1" fontAlgn="base" latinLnBrk="0" hangingPunct="1">
              <a:lnSpc>
                <a:spcPct val="100000"/>
              </a:lnSpc>
              <a:spcBef>
                <a:spcPct val="20000"/>
              </a:spcBef>
              <a:spcAft>
                <a:spcPct val="0"/>
              </a:spcAft>
              <a:buClrTx/>
              <a:buSzTx/>
              <a:buFontTx/>
              <a:buNone/>
              <a:defRPr/>
            </a:pPr>
            <a:r>
              <a:rPr kumimoji="0" lang="zh-CN" altLang="en-US" sz="1800" b="0" i="0" u="none" strike="noStrike" kern="0" cap="none" spc="0" normalizeH="0" baseline="0" noProof="1">
                <a:ln>
                  <a:noFill/>
                </a:ln>
                <a:solidFill>
                  <a:schemeClr val="tx1"/>
                </a:solidFill>
                <a:effectLst/>
                <a:uLnTx/>
                <a:uFillTx/>
                <a:latin typeface="宋体" panose="02010600030101010101" pitchFamily="2" charset="-122"/>
                <a:ea typeface="+mn-ea"/>
                <a:cs typeface="宋体" panose="02010600030101010101" pitchFamily="2" charset="-122"/>
              </a:rPr>
              <a:t>请画出网络图书销售数据库E-R图。</a:t>
            </a:r>
            <a:endParaRPr kumimoji="0" lang="zh-CN" altLang="en-US" sz="1800" b="0" i="0" u="none" strike="noStrike" kern="0" cap="none" spc="0" normalizeH="0" baseline="0" noProof="1">
              <a:ln>
                <a:noFill/>
              </a:ln>
              <a:solidFill>
                <a:schemeClr val="tx1"/>
              </a:solidFill>
              <a:effectLst/>
              <a:uLnTx/>
              <a:uFillTx/>
              <a:latin typeface="宋体" panose="02010600030101010101" pitchFamily="2" charset="-122"/>
              <a:ea typeface="+mn-ea"/>
              <a:cs typeface="宋体" panose="02010600030101010101" pitchFamily="2" charset="-122"/>
            </a:endParaRPr>
          </a:p>
        </p:txBody>
      </p:sp>
      <p:grpSp>
        <p:nvGrpSpPr>
          <p:cNvPr id="6" name="组合 5"/>
          <p:cNvGrpSpPr/>
          <p:nvPr>
            <p:custDataLst>
              <p:tags r:id="rId1"/>
            </p:custDataLst>
          </p:nvPr>
        </p:nvGrpSpPr>
        <p:grpSpPr>
          <a:xfrm>
            <a:off x="3359150" y="909955"/>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Rectangle 2"/>
          <p:cNvSpPr>
            <a:spLocks noGrp="1"/>
          </p:cNvSpPr>
          <p:nvPr>
            <p:ph type="title" idx="4294967295"/>
          </p:nvPr>
        </p:nvSpPr>
        <p:spPr>
          <a:xfrm>
            <a:off x="2494915" y="45720"/>
            <a:ext cx="4202430" cy="789305"/>
          </a:xfrm>
        </p:spPr>
        <p:txBody>
          <a:bodyPr vert="horz" wrap="square" lIns="91456" tIns="45728" rIns="91456" bIns="45728" anchor="ctr" anchorCtr="0"/>
          <a:p>
            <a:pPr eaLnBrk="1" hangingPunct="1"/>
            <a:r>
              <a:rPr lang="zh-CN" altLang="zh-CN" sz="2800" dirty="0"/>
              <a:t>【</a:t>
            </a:r>
            <a:r>
              <a:rPr lang="zh-CN" altLang="en-US" sz="2800" dirty="0"/>
              <a:t>例</a:t>
            </a:r>
            <a:r>
              <a:rPr lang="zh-CN" altLang="zh-CN" sz="2800" dirty="0"/>
              <a:t>】 E-R</a:t>
            </a:r>
            <a:r>
              <a:rPr lang="zh-CN" altLang="en-US" sz="2800" dirty="0"/>
              <a:t>图设计步骤</a:t>
            </a:r>
            <a:endParaRPr lang="zh-CN" altLang="en-US" sz="2800" dirty="0"/>
          </a:p>
        </p:txBody>
      </p:sp>
      <p:sp>
        <p:nvSpPr>
          <p:cNvPr id="41986" name="Rectangle 3"/>
          <p:cNvSpPr>
            <a:spLocks noGrp="1"/>
          </p:cNvSpPr>
          <p:nvPr>
            <p:ph idx="4294967295"/>
          </p:nvPr>
        </p:nvSpPr>
        <p:spPr>
          <a:xfrm>
            <a:off x="979170" y="1268730"/>
            <a:ext cx="10400030" cy="4526915"/>
          </a:xfrm>
        </p:spPr>
        <p:txBody>
          <a:bodyPr vert="horz" wrap="square" lIns="91456" tIns="45728" rIns="91456" bIns="45728" anchor="t" anchorCtr="0">
            <a:normAutofit lnSpcReduction="10000"/>
          </a:bodyPr>
          <a:p>
            <a:pPr eaLnBrk="1" hangingPunct="1">
              <a:lnSpc>
                <a:spcPct val="90000"/>
              </a:lnSpc>
              <a:buNone/>
            </a:pPr>
            <a:r>
              <a:rPr lang="zh-CN" altLang="zh-CN" sz="1800" dirty="0">
                <a:latin typeface="宋体" panose="02010600030101010101" pitchFamily="2" charset="-122"/>
              </a:rPr>
              <a:t>1.</a:t>
            </a:r>
            <a:r>
              <a:rPr lang="zh-CN" altLang="en-US" sz="1800" dirty="0">
                <a:latin typeface="宋体" panose="02010600030101010101" pitchFamily="2" charset="-122"/>
              </a:rPr>
              <a:t>确定实体集： 网络图书销售系统中有两个实体集：图书和会员</a:t>
            </a:r>
            <a:endParaRPr lang="zh-CN" altLang="en-US" sz="1800" dirty="0">
              <a:latin typeface="宋体" panose="02010600030101010101" pitchFamily="2" charset="-122"/>
            </a:endParaRPr>
          </a:p>
          <a:p>
            <a:pPr eaLnBrk="1" hangingPunct="1">
              <a:lnSpc>
                <a:spcPct val="90000"/>
              </a:lnSpc>
              <a:buNone/>
            </a:pPr>
            <a:r>
              <a:rPr lang="zh-CN" altLang="zh-CN" sz="1800" dirty="0">
                <a:latin typeface="宋体" panose="02010600030101010101" pitchFamily="2" charset="-122"/>
              </a:rPr>
              <a:t>2.</a:t>
            </a:r>
            <a:r>
              <a:rPr lang="zh-CN" altLang="en-US" sz="1800" dirty="0">
                <a:latin typeface="宋体" panose="02010600030101010101" pitchFamily="2" charset="-122"/>
              </a:rPr>
              <a:t>确定实体集属性及主码： </a:t>
            </a:r>
            <a:endParaRPr lang="zh-CN" altLang="en-US" sz="1800" dirty="0">
              <a:latin typeface="宋体" panose="02010600030101010101" pitchFamily="2" charset="-122"/>
            </a:endParaRPr>
          </a:p>
          <a:p>
            <a:pPr eaLnBrk="1" hangingPunct="1">
              <a:lnSpc>
                <a:spcPct val="90000"/>
              </a:lnSpc>
              <a:buNone/>
            </a:pPr>
            <a:r>
              <a:rPr lang="zh-CN" altLang="en-US" sz="1800" dirty="0">
                <a:latin typeface="宋体" panose="02010600030101010101" pitchFamily="2" charset="-122"/>
              </a:rPr>
              <a:t>（</a:t>
            </a:r>
            <a:r>
              <a:rPr lang="zh-CN" altLang="zh-CN" sz="1800" dirty="0">
                <a:latin typeface="宋体" panose="02010600030101010101" pitchFamily="2" charset="-122"/>
              </a:rPr>
              <a:t>1</a:t>
            </a:r>
            <a:r>
              <a:rPr lang="zh-CN" altLang="en-US" sz="1800" dirty="0">
                <a:latin typeface="宋体" panose="02010600030101010101" pitchFamily="2" charset="-122"/>
              </a:rPr>
              <a:t>）实体集会员属性有：身份证号，会员姓名，性别，联系电话，注册时间，密码。</a:t>
            </a:r>
            <a:endParaRPr lang="zh-CN" altLang="en-US" sz="1800" dirty="0">
              <a:latin typeface="宋体" panose="02010600030101010101" pitchFamily="2" charset="-122"/>
            </a:endParaRPr>
          </a:p>
          <a:p>
            <a:pPr eaLnBrk="1" hangingPunct="1">
              <a:lnSpc>
                <a:spcPct val="90000"/>
              </a:lnSpc>
              <a:buNone/>
            </a:pPr>
            <a:r>
              <a:rPr lang="zh-CN" altLang="zh-CN" sz="1800" dirty="0">
                <a:latin typeface="宋体" panose="02010600030101010101" pitchFamily="2" charset="-122"/>
              </a:rPr>
              <a:t>    </a:t>
            </a:r>
            <a:r>
              <a:rPr lang="zh-CN" altLang="en-US" sz="1800" dirty="0">
                <a:latin typeface="宋体" panose="02010600030101010101" pitchFamily="2" charset="-122"/>
              </a:rPr>
              <a:t>会员实体集中可用身份证号来唯一标识各会员，所以主码为身份证号。</a:t>
            </a:r>
            <a:endParaRPr lang="zh-CN" altLang="en-US" sz="1800" dirty="0">
              <a:latin typeface="宋体" panose="02010600030101010101" pitchFamily="2" charset="-122"/>
            </a:endParaRPr>
          </a:p>
          <a:p>
            <a:pPr eaLnBrk="1" hangingPunct="1">
              <a:lnSpc>
                <a:spcPct val="90000"/>
              </a:lnSpc>
              <a:buNone/>
            </a:pPr>
            <a:r>
              <a:rPr lang="zh-CN" altLang="en-US" sz="1800" dirty="0">
                <a:latin typeface="宋体" panose="02010600030101010101" pitchFamily="2" charset="-122"/>
              </a:rPr>
              <a:t>（</a:t>
            </a:r>
            <a:r>
              <a:rPr lang="zh-CN" altLang="zh-CN" sz="1800" dirty="0">
                <a:latin typeface="宋体" panose="02010600030101010101" pitchFamily="2" charset="-122"/>
              </a:rPr>
              <a:t>2</a:t>
            </a:r>
            <a:r>
              <a:rPr lang="zh-CN" altLang="en-US" sz="1800" dirty="0">
                <a:latin typeface="宋体" panose="02010600030101010101" pitchFamily="2" charset="-122"/>
              </a:rPr>
              <a:t>）实体集图书属性有：图书编号，图书类别，书名，作者，出版社，出版时间，单价，数量，折扣，封面图片。</a:t>
            </a:r>
            <a:endParaRPr lang="zh-CN" altLang="en-US" sz="1800" dirty="0">
              <a:latin typeface="宋体" panose="02010600030101010101" pitchFamily="2" charset="-122"/>
            </a:endParaRPr>
          </a:p>
          <a:p>
            <a:pPr eaLnBrk="1" hangingPunct="1">
              <a:lnSpc>
                <a:spcPct val="90000"/>
              </a:lnSpc>
              <a:buNone/>
            </a:pPr>
            <a:r>
              <a:rPr lang="zh-CN" altLang="zh-CN" sz="1800" dirty="0">
                <a:latin typeface="宋体" panose="02010600030101010101" pitchFamily="2" charset="-122"/>
              </a:rPr>
              <a:t>    </a:t>
            </a:r>
            <a:r>
              <a:rPr lang="zh-CN" altLang="en-US" sz="1800" dirty="0">
                <a:latin typeface="宋体" panose="02010600030101010101" pitchFamily="2" charset="-122"/>
              </a:rPr>
              <a:t>图书实体集中可用图书编号来唯一标识图书，所以主码为图书编号。</a:t>
            </a:r>
            <a:endParaRPr lang="zh-CN" altLang="en-US" sz="1800" dirty="0">
              <a:latin typeface="宋体" panose="02010600030101010101" pitchFamily="2" charset="-122"/>
            </a:endParaRPr>
          </a:p>
          <a:p>
            <a:pPr eaLnBrk="1" hangingPunct="1">
              <a:lnSpc>
                <a:spcPct val="90000"/>
              </a:lnSpc>
              <a:buNone/>
            </a:pPr>
            <a:r>
              <a:rPr lang="zh-CN" altLang="zh-CN" sz="1800" dirty="0">
                <a:latin typeface="宋体" panose="02010600030101010101" pitchFamily="2" charset="-122"/>
              </a:rPr>
              <a:t>3. </a:t>
            </a:r>
            <a:r>
              <a:rPr lang="zh-CN" altLang="en-US" sz="1800" dirty="0">
                <a:latin typeface="宋体" panose="02010600030101010101" pitchFamily="2" charset="-122"/>
              </a:rPr>
              <a:t>确定实体集之间的联系：图书销售给会员时图书与会员建立关联， 联系“销售”的属性有：订购册数，订购时间，是否发货，是否收货，是否结清。</a:t>
            </a:r>
            <a:endParaRPr lang="zh-CN" altLang="en-US" sz="1800" dirty="0">
              <a:latin typeface="宋体" panose="02010600030101010101" pitchFamily="2" charset="-122"/>
            </a:endParaRPr>
          </a:p>
          <a:p>
            <a:pPr eaLnBrk="1" hangingPunct="1">
              <a:lnSpc>
                <a:spcPct val="90000"/>
              </a:lnSpc>
              <a:buNone/>
            </a:pPr>
            <a:r>
              <a:rPr lang="zh-CN" altLang="en-US" sz="1800" dirty="0">
                <a:latin typeface="宋体" panose="02010600030101010101" pitchFamily="2" charset="-122"/>
              </a:rPr>
              <a:t>    为了更方便标识销售记录，可添加订单号作为该联系的主码。</a:t>
            </a:r>
            <a:endParaRPr lang="zh-CN" altLang="en-US" sz="1800" dirty="0">
              <a:latin typeface="宋体" panose="02010600030101010101" pitchFamily="2" charset="-122"/>
            </a:endParaRPr>
          </a:p>
          <a:p>
            <a:pPr eaLnBrk="1" hangingPunct="1">
              <a:lnSpc>
                <a:spcPct val="90000"/>
              </a:lnSpc>
              <a:buNone/>
            </a:pPr>
            <a:r>
              <a:rPr lang="zh-CN" altLang="zh-CN" sz="1800" dirty="0">
                <a:latin typeface="宋体" panose="02010600030101010101" pitchFamily="2" charset="-122"/>
              </a:rPr>
              <a:t>4.</a:t>
            </a:r>
            <a:r>
              <a:rPr lang="zh-CN" altLang="en-US" sz="1800" dirty="0">
                <a:latin typeface="宋体" panose="02010600030101010101" pitchFamily="2" charset="-122"/>
              </a:rPr>
              <a:t>确定联系关系：</a:t>
            </a:r>
            <a:endParaRPr lang="zh-CN" altLang="en-US" sz="1800" dirty="0">
              <a:latin typeface="宋体" panose="02010600030101010101" pitchFamily="2" charset="-122"/>
            </a:endParaRPr>
          </a:p>
          <a:p>
            <a:pPr eaLnBrk="1" hangingPunct="1">
              <a:lnSpc>
                <a:spcPct val="90000"/>
              </a:lnSpc>
              <a:buNone/>
            </a:pPr>
            <a:r>
              <a:rPr lang="zh-CN" altLang="zh-CN" sz="1800" dirty="0">
                <a:latin typeface="宋体" panose="02010600030101010101" pitchFamily="2" charset="-122"/>
              </a:rPr>
              <a:t>     </a:t>
            </a:r>
            <a:r>
              <a:rPr lang="zh-CN" altLang="en-US" sz="1800" dirty="0">
                <a:latin typeface="宋体" panose="02010600030101010101" pitchFamily="2" charset="-122"/>
              </a:rPr>
              <a:t>因为一个会员可以购买多种图书，一种图书可销售各多个会员，所以这是一种多对多（</a:t>
            </a:r>
            <a:r>
              <a:rPr lang="zh-CN" altLang="zh-CN" sz="1800" dirty="0">
                <a:latin typeface="宋体" panose="02010600030101010101" pitchFamily="2" charset="-122"/>
              </a:rPr>
              <a:t>m:n</a:t>
            </a:r>
            <a:r>
              <a:rPr lang="zh-CN" altLang="en-US" sz="1800" dirty="0">
                <a:latin typeface="宋体" panose="02010600030101010101" pitchFamily="2" charset="-122"/>
              </a:rPr>
              <a:t>）的联系。</a:t>
            </a:r>
            <a:endParaRPr lang="zh-CN" altLang="en-US" sz="1800" dirty="0">
              <a:latin typeface="宋体" panose="02010600030101010101" pitchFamily="2" charset="-122"/>
            </a:endParaRPr>
          </a:p>
          <a:p>
            <a:pPr eaLnBrk="1" hangingPunct="1">
              <a:lnSpc>
                <a:spcPct val="90000"/>
              </a:lnSpc>
              <a:buNone/>
            </a:pPr>
            <a:r>
              <a:rPr lang="zh-CN" altLang="zh-CN" sz="1800" dirty="0">
                <a:latin typeface="宋体" panose="02010600030101010101" pitchFamily="2" charset="-122"/>
              </a:rPr>
              <a:t>   </a:t>
            </a:r>
            <a:r>
              <a:rPr lang="zh-CN" altLang="en-US" sz="1800" dirty="0">
                <a:latin typeface="宋体" panose="02010600030101010101" pitchFamily="2" charset="-122"/>
              </a:rPr>
              <a:t>根据以上分析画出的网络图书销售数据库</a:t>
            </a:r>
            <a:r>
              <a:rPr lang="zh-CN" altLang="zh-CN" sz="1800" dirty="0">
                <a:latin typeface="宋体" panose="02010600030101010101" pitchFamily="2" charset="-122"/>
              </a:rPr>
              <a:t>E-R</a:t>
            </a:r>
            <a:r>
              <a:rPr lang="zh-CN" altLang="en-US" sz="1800" dirty="0">
                <a:latin typeface="宋体" panose="02010600030101010101" pitchFamily="2" charset="-122"/>
              </a:rPr>
              <a:t>图</a:t>
            </a:r>
            <a:endParaRPr lang="zh-CN" altLang="en-US" sz="1800" dirty="0">
              <a:latin typeface="宋体" panose="02010600030101010101" pitchFamily="2" charset="-122"/>
            </a:endParaRPr>
          </a:p>
        </p:txBody>
      </p:sp>
      <p:grpSp>
        <p:nvGrpSpPr>
          <p:cNvPr id="6" name="组合 5"/>
          <p:cNvGrpSpPr/>
          <p:nvPr>
            <p:custDataLst>
              <p:tags r:id="rId1"/>
            </p:custDataLst>
          </p:nvPr>
        </p:nvGrpSpPr>
        <p:grpSpPr>
          <a:xfrm>
            <a:off x="2854960" y="92202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p:cNvSpPr>
          <p:nvPr>
            <p:ph type="title" idx="4294967295"/>
          </p:nvPr>
        </p:nvSpPr>
        <p:spPr>
          <a:xfrm>
            <a:off x="2279015" y="45720"/>
            <a:ext cx="4652645" cy="789305"/>
          </a:xfrm>
        </p:spPr>
        <p:txBody>
          <a:bodyPr vert="horz" wrap="square" lIns="91456" tIns="45728" rIns="91456" bIns="45728" anchor="ctr" anchorCtr="0"/>
          <a:p>
            <a:pPr eaLnBrk="1" hangingPunct="1"/>
            <a:r>
              <a:rPr lang="zh-CN" altLang="en-US" sz="2800" dirty="0"/>
              <a:t>网络图书销售数据库</a:t>
            </a:r>
            <a:r>
              <a:rPr lang="zh-CN" altLang="zh-CN" sz="2800" dirty="0"/>
              <a:t>E-R</a:t>
            </a:r>
            <a:r>
              <a:rPr lang="zh-CN" altLang="en-US" sz="2800" dirty="0"/>
              <a:t>图</a:t>
            </a:r>
            <a:endParaRPr lang="zh-CN" altLang="en-US" sz="2800" dirty="0"/>
          </a:p>
        </p:txBody>
      </p:sp>
      <p:grpSp>
        <p:nvGrpSpPr>
          <p:cNvPr id="6" name="组合 5"/>
          <p:cNvGrpSpPr/>
          <p:nvPr>
            <p:custDataLst>
              <p:tags r:id="rId1"/>
            </p:custDataLst>
          </p:nvPr>
        </p:nvGrpSpPr>
        <p:grpSpPr>
          <a:xfrm>
            <a:off x="2566670" y="909955"/>
            <a:ext cx="410591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pic>
        <p:nvPicPr>
          <p:cNvPr id="56" name="图片 56" descr="绘图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3719195" y="1053465"/>
            <a:ext cx="4397375" cy="52832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p:cNvSpPr>
          <p:nvPr>
            <p:ph type="title" idx="4294967295"/>
          </p:nvPr>
        </p:nvSpPr>
        <p:spPr>
          <a:xfrm>
            <a:off x="2279015" y="45720"/>
            <a:ext cx="4652645" cy="789305"/>
          </a:xfrm>
        </p:spPr>
        <p:txBody>
          <a:bodyPr vert="horz" wrap="square" lIns="91456" tIns="45728" rIns="91456" bIns="45728" anchor="ctr" anchorCtr="0"/>
          <a:p>
            <a:pPr eaLnBrk="1" hangingPunct="1"/>
            <a:r>
              <a:rPr lang="zh-CN" sz="2800" dirty="0"/>
              <a:t>概念结构设计</a:t>
            </a:r>
            <a:endParaRPr lang="zh-CN" sz="2800" dirty="0"/>
          </a:p>
        </p:txBody>
      </p:sp>
      <p:grpSp>
        <p:nvGrpSpPr>
          <p:cNvPr id="6" name="组合 5"/>
          <p:cNvGrpSpPr/>
          <p:nvPr>
            <p:custDataLst>
              <p:tags r:id="rId1"/>
            </p:custDataLst>
          </p:nvPr>
        </p:nvGrpSpPr>
        <p:grpSpPr>
          <a:xfrm>
            <a:off x="2566670" y="909955"/>
            <a:ext cx="410591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graphicFrame>
        <p:nvGraphicFramePr>
          <p:cNvPr id="2" name="对象 -2147482613"/>
          <p:cNvGraphicFramePr>
            <a:graphicFrameLocks noChangeAspect="1"/>
          </p:cNvGraphicFramePr>
          <p:nvPr/>
        </p:nvGraphicFramePr>
        <p:xfrm>
          <a:off x="5303520" y="1002030"/>
          <a:ext cx="5817870" cy="5359400"/>
        </p:xfrm>
        <a:graphic>
          <a:graphicData uri="http://schemas.openxmlformats.org/presentationml/2006/ole">
            <mc:AlternateContent xmlns:mc="http://schemas.openxmlformats.org/markup-compatibility/2006">
              <mc:Choice xmlns:v="urn:schemas-microsoft-com:vml" Requires="v">
                <p:oleObj spid="_x0000_s3076" name="" r:id="rId4" imgW="3656330" imgH="3343910" progId="Word.Picture.8">
                  <p:embed/>
                </p:oleObj>
              </mc:Choice>
              <mc:Fallback>
                <p:oleObj name="" r:id="rId4" imgW="3656330" imgH="3343910" progId="Word.Picture.8">
                  <p:embed/>
                  <p:pic>
                    <p:nvPicPr>
                      <p:cNvPr id="0" name="图片 3075"/>
                      <p:cNvPicPr/>
                      <p:nvPr/>
                    </p:nvPicPr>
                    <p:blipFill>
                      <a:blip r:embed="rId5"/>
                      <a:srcRect t="-539" b="-539"/>
                      <a:stretch>
                        <a:fillRect/>
                      </a:stretch>
                    </p:blipFill>
                    <p:spPr>
                      <a:xfrm>
                        <a:off x="5303520" y="1002030"/>
                        <a:ext cx="5817870" cy="5359400"/>
                      </a:xfrm>
                      <a:prstGeom prst="rect">
                        <a:avLst/>
                      </a:prstGeom>
                      <a:noFill/>
                      <a:ln w="38100">
                        <a:noFill/>
                        <a:miter/>
                      </a:ln>
                    </p:spPr>
                  </p:pic>
                </p:oleObj>
              </mc:Fallback>
            </mc:AlternateContent>
          </a:graphicData>
        </a:graphic>
      </p:graphicFrame>
      <p:sp>
        <p:nvSpPr>
          <p:cNvPr id="3" name="文本框 2"/>
          <p:cNvSpPr txBox="1"/>
          <p:nvPr/>
        </p:nvSpPr>
        <p:spPr>
          <a:xfrm>
            <a:off x="911225" y="1485265"/>
            <a:ext cx="3795395" cy="3351530"/>
          </a:xfrm>
          <a:prstGeom prst="rect">
            <a:avLst/>
          </a:prstGeom>
        </p:spPr>
        <p:txBody>
          <a:bodyPr>
            <a:noAutofit/>
          </a:bodyPr>
          <a:p>
            <a:pPr marL="0" indent="560705" algn="just" defTabSz="266700">
              <a:spcBef>
                <a:spcPct val="0"/>
              </a:spcBef>
              <a:spcAft>
                <a:spcPct val="0"/>
              </a:spcAft>
            </a:pP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概念结构设计的第一步就是对需求分析阶段收集到的数据进行分类、组织，确定实体、实体的属性、实体之间的联系类型，进行数据抽象，设计局部</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E-R</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模型，然后集成各局部</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E-R</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模型，形成全局</a:t>
            </a:r>
            <a:r>
              <a:rPr lang="en-US" altLang="zh-CN" sz="2000">
                <a:latin typeface="微软雅黑" panose="020B0503020204020204" pitchFamily="34" charset="-122"/>
                <a:ea typeface="微软雅黑" panose="020B0503020204020204" pitchFamily="34" charset="-122"/>
                <a:cs typeface="微软雅黑" panose="020B0503020204020204" pitchFamily="34" charset="-122"/>
              </a:rPr>
              <a:t>E-R</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模型。</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p:cNvSpPr>
          <p:nvPr>
            <p:ph type="title" idx="4294967295"/>
          </p:nvPr>
        </p:nvSpPr>
        <p:spPr>
          <a:xfrm>
            <a:off x="2279015" y="45720"/>
            <a:ext cx="4652645" cy="789305"/>
          </a:xfrm>
        </p:spPr>
        <p:txBody>
          <a:bodyPr vert="horz" wrap="square" lIns="91456" tIns="45728" rIns="91456" bIns="45728" anchor="ctr" anchorCtr="0"/>
          <a:p>
            <a:pPr eaLnBrk="1" hangingPunct="1"/>
            <a:r>
              <a:rPr lang="zh-CN" sz="2800" dirty="0"/>
              <a:t>概念结构设计</a:t>
            </a:r>
            <a:endParaRPr lang="zh-CN" sz="2800" dirty="0"/>
          </a:p>
        </p:txBody>
      </p:sp>
      <p:grpSp>
        <p:nvGrpSpPr>
          <p:cNvPr id="6" name="组合 5"/>
          <p:cNvGrpSpPr/>
          <p:nvPr>
            <p:custDataLst>
              <p:tags r:id="rId1"/>
            </p:custDataLst>
          </p:nvPr>
        </p:nvGrpSpPr>
        <p:grpSpPr>
          <a:xfrm>
            <a:off x="2566670" y="909955"/>
            <a:ext cx="410591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grpSp>
        <p:nvGrpSpPr>
          <p:cNvPr id="20" name="组合 19"/>
          <p:cNvGrpSpPr/>
          <p:nvPr>
            <p:custDataLst>
              <p:tags r:id="rId4"/>
            </p:custDataLst>
          </p:nvPr>
        </p:nvGrpSpPr>
        <p:grpSpPr>
          <a:xfrm>
            <a:off x="878205" y="1029335"/>
            <a:ext cx="10871200" cy="3327400"/>
            <a:chOff x="1383" y="1621"/>
            <a:chExt cx="16979" cy="4705"/>
          </a:xfrm>
        </p:grpSpPr>
        <p:sp>
          <p:nvSpPr>
            <p:cNvPr id="21" name="对角圆角矩形 20"/>
            <p:cNvSpPr/>
            <p:nvPr>
              <p:custDataLst>
                <p:tags r:id="rId5"/>
              </p:custDataLst>
            </p:nvPr>
          </p:nvSpPr>
          <p:spPr>
            <a:xfrm>
              <a:off x="1494" y="1746"/>
              <a:ext cx="16868" cy="4580"/>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对角圆角矩形 21"/>
            <p:cNvSpPr/>
            <p:nvPr>
              <p:custDataLst>
                <p:tags r:id="rId6"/>
              </p:custDataLst>
            </p:nvPr>
          </p:nvSpPr>
          <p:spPr>
            <a:xfrm>
              <a:off x="1383" y="1621"/>
              <a:ext cx="16868" cy="4580"/>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3" name="Title 6"/>
          <p:cNvSpPr txBox="1"/>
          <p:nvPr>
            <p:custDataLst>
              <p:tags r:id="rId7"/>
            </p:custDataLst>
          </p:nvPr>
        </p:nvSpPr>
        <p:spPr>
          <a:xfrm>
            <a:off x="1197610" y="1094105"/>
            <a:ext cx="10293985" cy="22313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fontAlgn="auto">
              <a:lnSpc>
                <a:spcPct val="130000"/>
              </a:lnSpc>
              <a:spcBef>
                <a:spcPts val="800"/>
              </a:spcBef>
              <a:spcAft>
                <a:spcPts val="0"/>
              </a:spcAft>
              <a:buClrTx/>
              <a:buSzTx/>
              <a:buFont typeface="+mj-lt"/>
            </a:pPr>
            <a:r>
              <a:rPr lang="en-US"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局部</a:t>
            </a:r>
            <a:r>
              <a:rPr lang="en-US"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E-R</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图设计</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indent="0" algn="l" fontAlgn="auto">
              <a:lnSpc>
                <a:spcPct val="130000"/>
              </a:lnSpc>
              <a:spcBef>
                <a:spcPts val="800"/>
              </a:spcBef>
              <a:spcAft>
                <a:spcPts val="0"/>
              </a:spcAft>
              <a:buClrTx/>
              <a:buSzTx/>
              <a:buFont typeface="+mj-lt"/>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设计局部</a:t>
            </a:r>
            <a:r>
              <a:rPr lang="en-US"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E-R</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图首先需要根据系统的具体情况，在多层的数据流图中选择一个适当层次的数据流图，让这组图中的每一部分对应一个局部应用，然后以这一层次的数据流图为出发点，设计分</a:t>
            </a:r>
            <a:r>
              <a:rPr lang="en-US"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E-R</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图。</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a:spLocks noGrp="1"/>
          </p:cNvSpPr>
          <p:nvPr>
            <p:ph type="title" idx="4294967295"/>
          </p:nvPr>
        </p:nvSpPr>
        <p:spPr>
          <a:xfrm>
            <a:off x="2279015" y="45720"/>
            <a:ext cx="4652645" cy="789305"/>
          </a:xfrm>
        </p:spPr>
        <p:txBody>
          <a:bodyPr vert="horz" wrap="square" lIns="91456" tIns="45728" rIns="91456" bIns="45728" anchor="ctr" anchorCtr="0"/>
          <a:p>
            <a:pPr eaLnBrk="1" hangingPunct="1"/>
            <a:r>
              <a:rPr lang="zh-CN" sz="2800" dirty="0"/>
              <a:t>概念结构设计</a:t>
            </a:r>
            <a:endParaRPr lang="zh-CN" sz="2800" dirty="0"/>
          </a:p>
        </p:txBody>
      </p:sp>
      <p:grpSp>
        <p:nvGrpSpPr>
          <p:cNvPr id="6" name="组合 5"/>
          <p:cNvGrpSpPr/>
          <p:nvPr>
            <p:custDataLst>
              <p:tags r:id="rId1"/>
            </p:custDataLst>
          </p:nvPr>
        </p:nvGrpSpPr>
        <p:grpSpPr>
          <a:xfrm>
            <a:off x="2566670" y="909955"/>
            <a:ext cx="410591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graphicFrame>
        <p:nvGraphicFramePr>
          <p:cNvPr id="2" name="对象 -2147482612"/>
          <p:cNvGraphicFramePr>
            <a:graphicFrameLocks noChangeAspect="1"/>
          </p:cNvGraphicFramePr>
          <p:nvPr/>
        </p:nvGraphicFramePr>
        <p:xfrm>
          <a:off x="1486535" y="4437380"/>
          <a:ext cx="9102090" cy="2156460"/>
        </p:xfrm>
        <a:graphic>
          <a:graphicData uri="http://schemas.openxmlformats.org/presentationml/2006/ole">
            <mc:AlternateContent xmlns:mc="http://schemas.openxmlformats.org/markup-compatibility/2006">
              <mc:Choice xmlns:v="urn:schemas-microsoft-com:vml" Requires="v">
                <p:oleObj spid="_x0000_s3" name="" r:id="rId4" imgW="4906010" imgH="1226820" progId="Word.Picture.8">
                  <p:embed/>
                </p:oleObj>
              </mc:Choice>
              <mc:Fallback>
                <p:oleObj name="" r:id="rId4" imgW="4906010" imgH="1226820" progId="Word.Picture.8">
                  <p:embed/>
                  <p:pic>
                    <p:nvPicPr>
                      <p:cNvPr id="0" name="图片 2"/>
                      <p:cNvPicPr/>
                      <p:nvPr/>
                    </p:nvPicPr>
                    <p:blipFill>
                      <a:blip r:embed="rId5"/>
                      <a:stretch>
                        <a:fillRect/>
                      </a:stretch>
                    </p:blipFill>
                    <p:spPr>
                      <a:xfrm>
                        <a:off x="1486535" y="4437380"/>
                        <a:ext cx="9102090" cy="2156460"/>
                      </a:xfrm>
                      <a:prstGeom prst="rect">
                        <a:avLst/>
                      </a:prstGeom>
                      <a:noFill/>
                      <a:ln w="38100">
                        <a:noFill/>
                        <a:miter/>
                      </a:ln>
                    </p:spPr>
                  </p:pic>
                </p:oleObj>
              </mc:Fallback>
            </mc:AlternateContent>
          </a:graphicData>
        </a:graphic>
      </p:graphicFrame>
      <p:grpSp>
        <p:nvGrpSpPr>
          <p:cNvPr id="20" name="组合 19"/>
          <p:cNvGrpSpPr/>
          <p:nvPr>
            <p:custDataLst>
              <p:tags r:id="rId6"/>
            </p:custDataLst>
          </p:nvPr>
        </p:nvGrpSpPr>
        <p:grpSpPr>
          <a:xfrm>
            <a:off x="878205" y="1029335"/>
            <a:ext cx="10871200" cy="3327400"/>
            <a:chOff x="1383" y="1621"/>
            <a:chExt cx="16979" cy="4705"/>
          </a:xfrm>
        </p:grpSpPr>
        <p:sp>
          <p:nvSpPr>
            <p:cNvPr id="21" name="对角圆角矩形 20"/>
            <p:cNvSpPr/>
            <p:nvPr>
              <p:custDataLst>
                <p:tags r:id="rId7"/>
              </p:custDataLst>
            </p:nvPr>
          </p:nvSpPr>
          <p:spPr>
            <a:xfrm>
              <a:off x="1494" y="1746"/>
              <a:ext cx="16868" cy="4580"/>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对角圆角矩形 21"/>
            <p:cNvSpPr/>
            <p:nvPr>
              <p:custDataLst>
                <p:tags r:id="rId8"/>
              </p:custDataLst>
            </p:nvPr>
          </p:nvSpPr>
          <p:spPr>
            <a:xfrm>
              <a:off x="1383" y="1621"/>
              <a:ext cx="16868" cy="4580"/>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3" name="Title 6"/>
          <p:cNvSpPr txBox="1"/>
          <p:nvPr>
            <p:custDataLst>
              <p:tags r:id="rId9"/>
            </p:custDataLst>
          </p:nvPr>
        </p:nvSpPr>
        <p:spPr>
          <a:xfrm>
            <a:off x="1197610" y="1094105"/>
            <a:ext cx="10293985" cy="32594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fontAlgn="auto">
              <a:lnSpc>
                <a:spcPct val="130000"/>
              </a:lnSpc>
              <a:spcBef>
                <a:spcPts val="800"/>
              </a:spcBef>
              <a:spcAft>
                <a:spcPts val="0"/>
              </a:spcAft>
              <a:buClrTx/>
              <a:buSzTx/>
              <a:buFont typeface="+mj-lt"/>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例：画出出版社和图书的E-R图。</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81000" lvl="0" indent="-381000" algn="l" fontAlgn="auto">
              <a:lnSpc>
                <a:spcPct val="130000"/>
              </a:lnSpc>
              <a:spcBef>
                <a:spcPts val="800"/>
              </a:spcBef>
              <a:spcAft>
                <a:spcPts val="0"/>
              </a:spcAft>
              <a:buClrTx/>
              <a:buSzTx/>
              <a:buFont typeface="+mj-lt"/>
              <a:buAutoNum type="arabicPeriod"/>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实体与联系分析：一个出版社可以出版多本图书，一本图书只能由一个出版社出版，出版社和图书之间就是一对多的关系。</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81000" lvl="0" indent="-381000" algn="l" fontAlgn="auto">
              <a:lnSpc>
                <a:spcPct val="130000"/>
              </a:lnSpc>
              <a:spcBef>
                <a:spcPts val="800"/>
              </a:spcBef>
              <a:spcAft>
                <a:spcPts val="0"/>
              </a:spcAft>
              <a:buClrTx/>
              <a:buSzTx/>
              <a:buFont typeface="+mj-lt"/>
              <a:buAutoNum type="arabicPeriod"/>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属性与主码：出版社实体有社名、地址、邮编、网址、联系电话等属性。图书实体有出版社、书名、作者、价格等属性。</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81000" lvl="0" indent="-381000" algn="l" fontAlgn="auto">
              <a:lnSpc>
                <a:spcPct val="130000"/>
              </a:lnSpc>
              <a:spcBef>
                <a:spcPts val="800"/>
              </a:spcBef>
              <a:spcAft>
                <a:spcPts val="0"/>
              </a:spcAft>
              <a:buClrTx/>
              <a:buSzTx/>
              <a:buFont typeface="+mj-lt"/>
              <a:buAutoNum type="arabicPeriod"/>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出图书的联系分析：出版社和图书的关系：出版社通过出版与图书建立关联。一个出版社可以出版多本图书，一本图书一般由一个出版社出版，出版社和图书之间就是一对多的关系。出版社实体有社名、地址、邮编、网址、联系电话等属性，为了建立出版社与图书实体一对多的联系，增加出版社代码来唯一标识出版社。图书实体有出版社代码、书名、作者、价格等属性。</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020" y="3014345"/>
            <a:ext cx="5852795" cy="829945"/>
          </a:xfrm>
          <a:prstGeom prst="rect">
            <a:avLst/>
          </a:prstGeom>
          <a:noFill/>
        </p:spPr>
        <p:txBody>
          <a:bodyPr wrap="square" lIns="91443" tIns="45720" rIns="91443" bIns="45720"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数据库设计概述</a:t>
            </a:r>
            <a:endParaRPr lang="zh-CN" altLang="en-US"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15415" y="3014345"/>
            <a:ext cx="1734820" cy="829945"/>
          </a:xfrm>
          <a:prstGeom prst="rect">
            <a:avLst/>
          </a:prstGeom>
          <a:noFill/>
        </p:spPr>
        <p:txBody>
          <a:bodyPr wrap="square" lIns="91443" tIns="45720" rIns="91443" bIns="45720" rtlCol="0">
            <a:spAutoFit/>
          </a:bodyPr>
          <a:lstStyle/>
          <a:p>
            <a:r>
              <a:rPr lang="en-US" altLang="en-GB" sz="4800" b="1" dirty="0">
                <a:solidFill>
                  <a:srgbClr val="FAFAFA"/>
                </a:solidFill>
                <a:latin typeface="微软雅黑" panose="020B0503020204020204" pitchFamily="34" charset="-122"/>
                <a:ea typeface="微软雅黑" panose="020B0503020204020204" pitchFamily="34" charset="-122"/>
                <a:cs typeface="+mn-ea"/>
                <a:sym typeface="+mn-lt"/>
              </a:rPr>
              <a:t>3.1</a:t>
            </a:r>
            <a:endParaRPr lang="en-US" altLang="en-GB" sz="48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
          <p:cNvSpPr>
            <a:spLocks noGrp="1"/>
          </p:cNvSpPr>
          <p:nvPr>
            <p:ph type="title" idx="4294967295"/>
          </p:nvPr>
        </p:nvSpPr>
        <p:spPr>
          <a:xfrm>
            <a:off x="1218565" y="274955"/>
            <a:ext cx="10971530" cy="562610"/>
          </a:xfrm>
        </p:spPr>
        <p:txBody>
          <a:bodyPr vert="horz" wrap="square" lIns="91456" tIns="45728" rIns="91456" bIns="45728" anchor="ctr" anchorCtr="0">
            <a:normAutofit fontScale="90000"/>
          </a:bodyPr>
          <a:p>
            <a:r>
              <a:rPr lang="zh-CN" altLang="en-US" sz="3600" dirty="0"/>
              <a:t>概念结构设计</a:t>
            </a:r>
            <a:endParaRPr lang="zh-CN" altLang="en-US" sz="3600" dirty="0"/>
          </a:p>
        </p:txBody>
      </p:sp>
      <p:sp>
        <p:nvSpPr>
          <p:cNvPr id="31746" name="内容占位符 2"/>
          <p:cNvSpPr>
            <a:spLocks noGrp="1"/>
          </p:cNvSpPr>
          <p:nvPr>
            <p:ph idx="4294967295"/>
          </p:nvPr>
        </p:nvSpPr>
        <p:spPr>
          <a:xfrm>
            <a:off x="988060" y="1098550"/>
            <a:ext cx="10475595" cy="5097145"/>
          </a:xfrm>
        </p:spPr>
        <p:txBody>
          <a:bodyPr vert="horz" wrap="square" lIns="91456" tIns="45728" rIns="91456" bIns="45728" anchor="t" anchorCtr="0"/>
          <a:p>
            <a:pPr>
              <a:lnSpc>
                <a:spcPct val="150000"/>
              </a:lnSpc>
              <a:buNone/>
            </a:pPr>
            <a:r>
              <a:rPr lang="en-US" altLang="zh-CN" sz="2000" dirty="0"/>
              <a:t>1. </a:t>
            </a:r>
            <a:r>
              <a:rPr lang="zh-CN" altLang="en-US" sz="2000" dirty="0"/>
              <a:t>实体与属性的划分原则</a:t>
            </a:r>
            <a:endParaRPr lang="en-US" altLang="zh-CN" sz="2000" dirty="0"/>
          </a:p>
          <a:p>
            <a:pPr lvl="1">
              <a:lnSpc>
                <a:spcPct val="150000"/>
              </a:lnSpc>
            </a:pPr>
            <a:r>
              <a:rPr lang="zh-CN" altLang="zh-CN" dirty="0"/>
              <a:t>为了简化</a:t>
            </a:r>
            <a:r>
              <a:rPr lang="en-US" altLang="zh-CN" dirty="0"/>
              <a:t>E-R</a:t>
            </a:r>
            <a:r>
              <a:rPr lang="zh-CN" altLang="zh-CN" dirty="0"/>
              <a:t>图的处置，现实世界的事物能作为属性对待的，尽量作为属性对待</a:t>
            </a:r>
            <a:r>
              <a:rPr lang="zh-CN" altLang="en-US" dirty="0"/>
              <a:t>。</a:t>
            </a:r>
            <a:endParaRPr lang="en-US" altLang="zh-CN" dirty="0"/>
          </a:p>
          <a:p>
            <a:pPr lvl="1">
              <a:lnSpc>
                <a:spcPct val="150000"/>
              </a:lnSpc>
            </a:pPr>
            <a:r>
              <a:rPr lang="zh-CN" altLang="en-US" dirty="0"/>
              <a:t>两条准则：</a:t>
            </a:r>
            <a:endParaRPr lang="en-US" altLang="zh-CN" dirty="0"/>
          </a:p>
          <a:p>
            <a:pPr lvl="2">
              <a:lnSpc>
                <a:spcPct val="150000"/>
              </a:lnSpc>
              <a:buSzPct val="87000"/>
              <a:buNone/>
            </a:pPr>
            <a:r>
              <a:rPr lang="zh-CN" altLang="en-US" sz="2000" dirty="0"/>
              <a:t>（</a:t>
            </a:r>
            <a:r>
              <a:rPr lang="en-US" altLang="zh-CN" sz="2000" dirty="0"/>
              <a:t>1</a:t>
            </a:r>
            <a:r>
              <a:rPr lang="zh-CN" altLang="en-US" sz="2000" dirty="0"/>
              <a:t>）作为属性，不能再具有需要描述的性质。属性必须是不可分的数据项，不能包含其他属性。</a:t>
            </a:r>
            <a:endParaRPr lang="zh-CN" altLang="en-US" sz="2000" dirty="0"/>
          </a:p>
          <a:p>
            <a:pPr lvl="2">
              <a:lnSpc>
                <a:spcPct val="150000"/>
              </a:lnSpc>
              <a:buSzPct val="87000"/>
              <a:buNone/>
            </a:pPr>
            <a:r>
              <a:rPr lang="zh-CN" altLang="en-US" sz="2000" dirty="0"/>
              <a:t> （</a:t>
            </a:r>
            <a:r>
              <a:rPr lang="en-US" altLang="zh-CN" sz="2000" dirty="0"/>
              <a:t>2</a:t>
            </a:r>
            <a:r>
              <a:rPr lang="zh-CN" altLang="en-US" sz="2000" dirty="0"/>
              <a:t>）属性不能与其他实体具有联系，即</a:t>
            </a:r>
            <a:r>
              <a:rPr lang="en-US" altLang="zh-CN" sz="2000" dirty="0"/>
              <a:t>E-R</a:t>
            </a:r>
            <a:r>
              <a:rPr lang="zh-CN" altLang="en-US" sz="2000" dirty="0"/>
              <a:t>图中所表示的联系是实体之间的联系。</a:t>
            </a:r>
            <a:endParaRPr lang="zh-CN" altLang="en-US" sz="2000" dirty="0"/>
          </a:p>
        </p:txBody>
      </p:sp>
      <p:grpSp>
        <p:nvGrpSpPr>
          <p:cNvPr id="6" name="组合 5"/>
          <p:cNvGrpSpPr/>
          <p:nvPr>
            <p:custDataLst>
              <p:tags r:id="rId1"/>
            </p:custDataLst>
          </p:nvPr>
        </p:nvGrpSpPr>
        <p:grpSpPr>
          <a:xfrm>
            <a:off x="5134610" y="922020"/>
            <a:ext cx="2710180"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idx="4294967295"/>
          </p:nvPr>
        </p:nvSpPr>
        <p:spPr>
          <a:xfrm>
            <a:off x="1218565" y="274955"/>
            <a:ext cx="10971530" cy="528320"/>
          </a:xfrm>
        </p:spPr>
        <p:txBody>
          <a:bodyPr vert="horz" wrap="square" lIns="91456" tIns="45728" rIns="91456" bIns="45728" anchor="ctr" anchorCtr="0">
            <a:normAutofit fontScale="90000"/>
          </a:bodyPr>
          <a:p>
            <a:r>
              <a:rPr lang="zh-CN" altLang="en-US" sz="3600" dirty="0"/>
              <a:t>概念结构设计（续）</a:t>
            </a:r>
            <a:endParaRPr lang="zh-CN" altLang="en-US" sz="3600" dirty="0"/>
          </a:p>
        </p:txBody>
      </p:sp>
      <p:sp>
        <p:nvSpPr>
          <p:cNvPr id="32770" name="内容占位符 2"/>
          <p:cNvSpPr>
            <a:spLocks noGrp="1"/>
          </p:cNvSpPr>
          <p:nvPr>
            <p:ph idx="4294967295"/>
          </p:nvPr>
        </p:nvSpPr>
        <p:spPr>
          <a:xfrm>
            <a:off x="988695" y="1068705"/>
            <a:ext cx="11201400" cy="4953635"/>
          </a:xfrm>
        </p:spPr>
        <p:txBody>
          <a:bodyPr vert="horz" wrap="square" lIns="91456" tIns="45728" rIns="91456" bIns="45728" anchor="t" anchorCtr="0"/>
          <a:p>
            <a:pPr>
              <a:buNone/>
            </a:pPr>
            <a:r>
              <a:rPr lang="en-US" altLang="zh-CN" sz="2400" dirty="0"/>
              <a:t>[</a:t>
            </a:r>
            <a:r>
              <a:rPr lang="zh-CN" altLang="en-US" sz="2400" dirty="0"/>
              <a:t>例</a:t>
            </a:r>
            <a:r>
              <a:rPr lang="en-US" altLang="zh-CN" sz="2400" dirty="0"/>
              <a:t>1] </a:t>
            </a:r>
            <a:r>
              <a:rPr lang="zh-CN" altLang="en-US" sz="2400" dirty="0"/>
              <a:t>职工是一个实体，职工号、姓名、年龄是职工的属性。</a:t>
            </a:r>
            <a:endParaRPr lang="en-US" altLang="zh-CN" sz="2400" dirty="0"/>
          </a:p>
          <a:p>
            <a:pPr lvl="1"/>
            <a:r>
              <a:rPr lang="zh-CN" altLang="en-US" sz="2400" dirty="0"/>
              <a:t>职称如果没有与工资、福利挂钩，根据准则（</a:t>
            </a:r>
            <a:r>
              <a:rPr lang="en-US" altLang="zh-CN" sz="2400" dirty="0"/>
              <a:t>1</a:t>
            </a:r>
            <a:r>
              <a:rPr lang="zh-CN" altLang="en-US" sz="2400" dirty="0"/>
              <a:t>）可以作为职工实体的属性</a:t>
            </a:r>
            <a:endParaRPr lang="en-US" altLang="zh-CN" sz="2400" dirty="0"/>
          </a:p>
          <a:p>
            <a:pPr lvl="1"/>
            <a:r>
              <a:rPr lang="zh-CN" altLang="en-US" sz="2400" dirty="0"/>
              <a:t>如果不同的职称有不同的工资、住房标准和不同的附加福利，则职称作为一个实体更恰当</a:t>
            </a:r>
            <a:endParaRPr lang="zh-CN" altLang="en-US" sz="2400" dirty="0"/>
          </a:p>
        </p:txBody>
      </p:sp>
      <p:pic>
        <p:nvPicPr>
          <p:cNvPr id="32771" name="Picture 5" descr="C:\Users\wamdm\Desktop\1.png"/>
          <p:cNvPicPr>
            <a:picLocks noChangeAspect="1"/>
          </p:cNvPicPr>
          <p:nvPr/>
        </p:nvPicPr>
        <p:blipFill>
          <a:blip r:embed="rId1"/>
          <a:stretch>
            <a:fillRect/>
          </a:stretch>
        </p:blipFill>
        <p:spPr>
          <a:xfrm>
            <a:off x="3665723" y="2818335"/>
            <a:ext cx="4753855" cy="3204168"/>
          </a:xfrm>
          <a:prstGeom prst="rect">
            <a:avLst/>
          </a:prstGeom>
          <a:noFill/>
          <a:ln w="9525">
            <a:noFill/>
          </a:ln>
        </p:spPr>
      </p:pic>
      <p:grpSp>
        <p:nvGrpSpPr>
          <p:cNvPr id="6" name="组合 5"/>
          <p:cNvGrpSpPr/>
          <p:nvPr>
            <p:custDataLst>
              <p:tags r:id="rId2"/>
            </p:custDataLst>
          </p:nvPr>
        </p:nvGrpSpPr>
        <p:grpSpPr>
          <a:xfrm>
            <a:off x="4776470" y="922020"/>
            <a:ext cx="3596640" cy="76200"/>
            <a:chOff x="9169" y="1452"/>
            <a:chExt cx="2778" cy="120"/>
          </a:xfrm>
        </p:grpSpPr>
        <p:sp>
          <p:nvSpPr>
            <p:cNvPr id="7" name="矩形 6"/>
            <p:cNvSpPr/>
            <p:nvPr>
              <p:custDataLst>
                <p:tags r:id="rId3"/>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4"/>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1"/>
          <p:cNvSpPr>
            <a:spLocks noGrp="1"/>
          </p:cNvSpPr>
          <p:nvPr>
            <p:ph type="title" idx="4294967295"/>
          </p:nvPr>
        </p:nvSpPr>
        <p:spPr>
          <a:xfrm>
            <a:off x="1218565" y="274955"/>
            <a:ext cx="10971530" cy="509905"/>
          </a:xfrm>
        </p:spPr>
        <p:txBody>
          <a:bodyPr vert="horz" wrap="square" lIns="91456" tIns="45728" rIns="91456" bIns="45728" anchor="ctr" anchorCtr="0">
            <a:normAutofit fontScale="90000"/>
          </a:bodyPr>
          <a:p>
            <a:r>
              <a:rPr lang="zh-CN" altLang="en-US" sz="3600" dirty="0"/>
              <a:t>概念结构设计（续）</a:t>
            </a:r>
            <a:endParaRPr lang="zh-CN" altLang="en-US" sz="3600" dirty="0"/>
          </a:p>
        </p:txBody>
      </p:sp>
      <p:sp>
        <p:nvSpPr>
          <p:cNvPr id="34818" name="内容占位符 2"/>
          <p:cNvSpPr>
            <a:spLocks noGrp="1"/>
          </p:cNvSpPr>
          <p:nvPr>
            <p:ph idx="4294967295"/>
          </p:nvPr>
        </p:nvSpPr>
        <p:spPr>
          <a:xfrm>
            <a:off x="926465" y="1098550"/>
            <a:ext cx="10494645" cy="5097145"/>
          </a:xfrm>
        </p:spPr>
        <p:txBody>
          <a:bodyPr vert="horz" wrap="square" lIns="91456" tIns="45728" rIns="91456" bIns="45728" anchor="t" anchorCtr="0"/>
          <a:p>
            <a:pPr>
              <a:buNone/>
            </a:pPr>
            <a:r>
              <a:rPr lang="en-US" altLang="zh-CN" sz="2000" dirty="0"/>
              <a:t>[</a:t>
            </a:r>
            <a:r>
              <a:rPr lang="zh-CN" altLang="en-US" sz="2000" dirty="0"/>
              <a:t>例</a:t>
            </a:r>
            <a:r>
              <a:rPr lang="en-US" altLang="zh-CN" sz="2000" dirty="0"/>
              <a:t>2</a:t>
            </a:r>
            <a:r>
              <a:rPr lang="en-US" altLang="zh-CN" sz="2000" dirty="0"/>
              <a:t>] </a:t>
            </a:r>
            <a:r>
              <a:rPr lang="zh-CN" altLang="en-US" sz="2000" dirty="0"/>
              <a:t>如果一种货物只存放在一个仓库，那么就可以把存放货物的仓库的仓库号作为描述货物存放地点的属性。</a:t>
            </a:r>
            <a:endParaRPr lang="en-US" altLang="zh-CN" sz="2000" dirty="0"/>
          </a:p>
          <a:p>
            <a:pPr>
              <a:buNone/>
            </a:pPr>
            <a:r>
              <a:rPr lang="zh-CN" altLang="en-US" sz="2000" dirty="0"/>
              <a:t>     如果一种货物可以存放在多个仓库中，或者仓库本身又用面积作为属性，或者仓库与职工发生管理上的联系，那么就应把仓库作为一个实体。</a:t>
            </a:r>
            <a:endParaRPr lang="zh-CN" altLang="en-US" sz="2000" dirty="0"/>
          </a:p>
        </p:txBody>
      </p:sp>
      <p:pic>
        <p:nvPicPr>
          <p:cNvPr id="34819" name="图片 3" descr="717"/>
          <p:cNvPicPr>
            <a:picLocks noChangeAspect="1"/>
          </p:cNvPicPr>
          <p:nvPr/>
        </p:nvPicPr>
        <p:blipFill>
          <a:blip r:embed="rId1"/>
          <a:stretch>
            <a:fillRect/>
          </a:stretch>
        </p:blipFill>
        <p:spPr>
          <a:xfrm>
            <a:off x="2565382" y="3213695"/>
            <a:ext cx="7202234" cy="3169237"/>
          </a:xfrm>
          <a:prstGeom prst="rect">
            <a:avLst/>
          </a:prstGeom>
          <a:noFill/>
          <a:ln w="9525">
            <a:noFill/>
          </a:ln>
        </p:spPr>
      </p:pic>
      <p:grpSp>
        <p:nvGrpSpPr>
          <p:cNvPr id="6" name="组合 5"/>
          <p:cNvGrpSpPr/>
          <p:nvPr>
            <p:custDataLst>
              <p:tags r:id="rId2"/>
            </p:custDataLst>
          </p:nvPr>
        </p:nvGrpSpPr>
        <p:grpSpPr>
          <a:xfrm>
            <a:off x="4823460" y="922020"/>
            <a:ext cx="3593465" cy="76200"/>
            <a:chOff x="9169" y="1452"/>
            <a:chExt cx="2778" cy="120"/>
          </a:xfrm>
        </p:grpSpPr>
        <p:sp>
          <p:nvSpPr>
            <p:cNvPr id="7" name="矩形 6"/>
            <p:cNvSpPr/>
            <p:nvPr>
              <p:custDataLst>
                <p:tags r:id="rId3"/>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9" name="任意多边形 8"/>
            <p:cNvSpPr/>
            <p:nvPr>
              <p:custDataLst>
                <p:tags r:id="rId4"/>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
          <p:cNvSpPr>
            <a:spLocks noGrp="1"/>
          </p:cNvSpPr>
          <p:nvPr>
            <p:ph type="title" idx="4294967295"/>
          </p:nvPr>
        </p:nvSpPr>
        <p:spPr>
          <a:xfrm>
            <a:off x="1218565" y="274955"/>
            <a:ext cx="10971530" cy="571500"/>
          </a:xfrm>
        </p:spPr>
        <p:txBody>
          <a:bodyPr vert="horz" wrap="square" lIns="91456" tIns="45728" rIns="91456" bIns="45728" anchor="ctr" anchorCtr="0">
            <a:normAutofit fontScale="90000"/>
          </a:bodyPr>
          <a:p>
            <a:r>
              <a:rPr lang="zh-CN" altLang="en-US" sz="3600" dirty="0"/>
              <a:t>概念结构设计（续）</a:t>
            </a:r>
            <a:endParaRPr lang="zh-CN" altLang="en-US" sz="3600" dirty="0"/>
          </a:p>
        </p:txBody>
      </p:sp>
      <p:sp>
        <p:nvSpPr>
          <p:cNvPr id="44034" name="内容占位符 2"/>
          <p:cNvSpPr>
            <a:spLocks noGrp="1"/>
          </p:cNvSpPr>
          <p:nvPr>
            <p:ph idx="4294967295"/>
          </p:nvPr>
        </p:nvSpPr>
        <p:spPr>
          <a:xfrm>
            <a:off x="988060" y="1098550"/>
            <a:ext cx="10433050" cy="5097145"/>
          </a:xfrm>
        </p:spPr>
        <p:txBody>
          <a:bodyPr vert="horz" wrap="square" lIns="91456" tIns="45728" rIns="91456" bIns="45728" anchor="t" anchorCtr="0"/>
          <a:p>
            <a:pPr>
              <a:buNone/>
            </a:pPr>
            <a:r>
              <a:rPr lang="en-US" altLang="zh-CN" sz="2400" dirty="0"/>
              <a:t>2. E-R</a:t>
            </a:r>
            <a:r>
              <a:rPr lang="zh-CN" altLang="en-US" sz="2400" dirty="0"/>
              <a:t>图的集成</a:t>
            </a:r>
            <a:endParaRPr lang="zh-CN" altLang="en-US" sz="2400" dirty="0"/>
          </a:p>
          <a:p>
            <a:pPr lvl="1"/>
            <a:r>
              <a:rPr lang="en-US" altLang="zh-CN" sz="2400" dirty="0"/>
              <a:t>E-R</a:t>
            </a:r>
            <a:r>
              <a:rPr lang="zh-CN" altLang="en-US" sz="2400" dirty="0"/>
              <a:t>图的集成一般需要分两步</a:t>
            </a:r>
            <a:endParaRPr lang="zh-CN" altLang="en-US" sz="2400" dirty="0"/>
          </a:p>
          <a:p>
            <a:pPr lvl="2">
              <a:buSzPct val="87000"/>
              <a:buFont typeface="Wingdings" panose="05000000000000000000" pitchFamily="2" charset="2"/>
              <a:buChar char="l"/>
            </a:pPr>
            <a:r>
              <a:rPr lang="zh-CN" altLang="en-US" sz="2400" dirty="0"/>
              <a:t> 合并。解决各分</a:t>
            </a:r>
            <a:r>
              <a:rPr lang="en-US" altLang="zh-CN" sz="2400" dirty="0"/>
              <a:t>E-R</a:t>
            </a:r>
            <a:r>
              <a:rPr lang="zh-CN" altLang="en-US" sz="2400" dirty="0"/>
              <a:t>图之间的冲突，将分</a:t>
            </a:r>
            <a:r>
              <a:rPr lang="en-US" altLang="zh-CN" sz="2400" dirty="0"/>
              <a:t>E-R</a:t>
            </a:r>
            <a:r>
              <a:rPr lang="zh-CN" altLang="en-US" sz="2400" dirty="0"/>
              <a:t>图合并起来生成初步</a:t>
            </a:r>
            <a:r>
              <a:rPr lang="en-US" altLang="zh-CN" sz="2400" dirty="0"/>
              <a:t>E-R</a:t>
            </a:r>
            <a:r>
              <a:rPr lang="zh-CN" altLang="en-US" sz="2400" dirty="0"/>
              <a:t>图。</a:t>
            </a:r>
            <a:endParaRPr lang="zh-CN" altLang="en-US" sz="2400" dirty="0"/>
          </a:p>
          <a:p>
            <a:pPr lvl="2">
              <a:buSzPct val="87000"/>
              <a:buFont typeface="Wingdings" panose="05000000000000000000" pitchFamily="2" charset="2"/>
              <a:buChar char="l"/>
            </a:pPr>
            <a:r>
              <a:rPr lang="zh-CN" altLang="en-US" sz="2400" dirty="0"/>
              <a:t> 修改和重构。消除不必要的冗余，生成基本</a:t>
            </a:r>
            <a:r>
              <a:rPr lang="en-US" altLang="zh-CN" sz="2400" dirty="0"/>
              <a:t>E-R</a:t>
            </a:r>
            <a:r>
              <a:rPr lang="zh-CN" altLang="en-US" sz="2400" dirty="0"/>
              <a:t>图。</a:t>
            </a:r>
            <a:endParaRPr lang="zh-CN" altLang="en-US" sz="2400" dirty="0"/>
          </a:p>
          <a:p>
            <a:pPr>
              <a:buFont typeface="Wingdings" panose="05000000000000000000" pitchFamily="2" charset="2"/>
              <a:buChar char="v"/>
            </a:pPr>
            <a:endParaRPr lang="zh-CN" altLang="en-US" sz="2400" dirty="0"/>
          </a:p>
        </p:txBody>
      </p:sp>
      <p:pic>
        <p:nvPicPr>
          <p:cNvPr id="44035" name="Picture 5"/>
          <p:cNvPicPr>
            <a:picLocks noChangeAspect="1"/>
          </p:cNvPicPr>
          <p:nvPr/>
        </p:nvPicPr>
        <p:blipFill>
          <a:blip r:embed="rId1"/>
          <a:stretch>
            <a:fillRect/>
          </a:stretch>
        </p:blipFill>
        <p:spPr>
          <a:xfrm>
            <a:off x="3927709" y="3285146"/>
            <a:ext cx="4334678" cy="2791342"/>
          </a:xfrm>
          <a:prstGeom prst="rect">
            <a:avLst/>
          </a:prstGeom>
          <a:noFill/>
          <a:ln w="9525">
            <a:noFill/>
          </a:ln>
        </p:spPr>
      </p:pic>
      <p:grpSp>
        <p:nvGrpSpPr>
          <p:cNvPr id="6" name="组合 5"/>
          <p:cNvGrpSpPr/>
          <p:nvPr>
            <p:custDataLst>
              <p:tags r:id="rId2"/>
            </p:custDataLst>
          </p:nvPr>
        </p:nvGrpSpPr>
        <p:grpSpPr>
          <a:xfrm>
            <a:off x="4823460" y="922020"/>
            <a:ext cx="3593465" cy="76200"/>
            <a:chOff x="9169" y="1452"/>
            <a:chExt cx="2778" cy="120"/>
          </a:xfrm>
        </p:grpSpPr>
        <p:sp>
          <p:nvSpPr>
            <p:cNvPr id="7" name="矩形 6"/>
            <p:cNvSpPr/>
            <p:nvPr>
              <p:custDataLst>
                <p:tags r:id="rId3"/>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4"/>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标题 1"/>
          <p:cNvSpPr>
            <a:spLocks noGrp="1"/>
          </p:cNvSpPr>
          <p:nvPr>
            <p:ph type="title" idx="4294967295"/>
          </p:nvPr>
        </p:nvSpPr>
        <p:spPr>
          <a:xfrm>
            <a:off x="1218565" y="274955"/>
            <a:ext cx="10971530" cy="509905"/>
          </a:xfrm>
        </p:spPr>
        <p:txBody>
          <a:bodyPr vert="horz" wrap="square" lIns="91456" tIns="45728" rIns="91456" bIns="45728" anchor="ctr" anchorCtr="0">
            <a:normAutofit fontScale="90000"/>
          </a:bodyPr>
          <a:p>
            <a:r>
              <a:rPr lang="zh-CN" altLang="en-US" sz="3600" dirty="0"/>
              <a:t>概念结构设计（续）</a:t>
            </a:r>
            <a:endParaRPr lang="zh-CN" altLang="en-US" sz="3600" dirty="0"/>
          </a:p>
        </p:txBody>
      </p:sp>
      <p:sp>
        <p:nvSpPr>
          <p:cNvPr id="45058" name="内容占位符 2"/>
          <p:cNvSpPr>
            <a:spLocks noGrp="1"/>
          </p:cNvSpPr>
          <p:nvPr>
            <p:ph idx="4294967295"/>
          </p:nvPr>
        </p:nvSpPr>
        <p:spPr>
          <a:xfrm>
            <a:off x="969645" y="1098550"/>
            <a:ext cx="10488930" cy="5455920"/>
          </a:xfrm>
        </p:spPr>
        <p:txBody>
          <a:bodyPr vert="horz" wrap="square" lIns="91456" tIns="45728" rIns="91456" bIns="45728" anchor="t" anchorCtr="0"/>
          <a:p>
            <a:pPr lvl="1">
              <a:lnSpc>
                <a:spcPct val="125000"/>
              </a:lnSpc>
              <a:buNone/>
            </a:pPr>
            <a:r>
              <a:rPr lang="zh-CN" altLang="en-US" sz="2400" dirty="0"/>
              <a:t>（</a:t>
            </a:r>
            <a:r>
              <a:rPr lang="en-US" altLang="zh-CN" sz="2400" dirty="0"/>
              <a:t>1</a:t>
            </a:r>
            <a:r>
              <a:rPr lang="zh-CN" altLang="en-US" sz="2400" dirty="0"/>
              <a:t>）合并</a:t>
            </a:r>
            <a:r>
              <a:rPr lang="en-US" altLang="zh-CN" sz="2400" dirty="0"/>
              <a:t>E-R</a:t>
            </a:r>
            <a:r>
              <a:rPr lang="zh-CN" altLang="en-US" sz="2400" dirty="0"/>
              <a:t>图，生成初步</a:t>
            </a:r>
            <a:r>
              <a:rPr lang="en-US" altLang="zh-CN" sz="2400" dirty="0"/>
              <a:t>E-R</a:t>
            </a:r>
            <a:r>
              <a:rPr lang="zh-CN" altLang="en-US" sz="2400" dirty="0"/>
              <a:t>图</a:t>
            </a:r>
            <a:endParaRPr lang="en-US" altLang="zh-CN" sz="2400" dirty="0"/>
          </a:p>
          <a:p>
            <a:pPr lvl="2">
              <a:lnSpc>
                <a:spcPct val="125000"/>
              </a:lnSpc>
              <a:buSzPct val="87000"/>
              <a:buFont typeface="Wingdings" panose="05000000000000000000" pitchFamily="2" charset="2"/>
              <a:buChar char="l"/>
            </a:pPr>
            <a:r>
              <a:rPr lang="zh-CN" altLang="en-US" sz="2400" dirty="0"/>
              <a:t>各个局部应用所面向的问题不同，各个子系统的</a:t>
            </a:r>
            <a:r>
              <a:rPr lang="en-US" altLang="zh-CN" sz="2400" dirty="0"/>
              <a:t>E-R</a:t>
            </a:r>
            <a:r>
              <a:rPr lang="zh-CN" altLang="en-US" sz="2400" dirty="0"/>
              <a:t>图之间必定会存在许多不一致的地方，称之为冲突。</a:t>
            </a:r>
            <a:endParaRPr lang="en-US" altLang="zh-CN" sz="2400" dirty="0"/>
          </a:p>
          <a:p>
            <a:pPr lvl="2">
              <a:lnSpc>
                <a:spcPct val="125000"/>
              </a:lnSpc>
              <a:buSzPct val="87000"/>
              <a:buFont typeface="Wingdings" panose="05000000000000000000" pitchFamily="2" charset="2"/>
              <a:buChar char="l"/>
            </a:pPr>
            <a:r>
              <a:rPr lang="zh-CN" altLang="en-US" sz="2400" dirty="0"/>
              <a:t>子系统</a:t>
            </a:r>
            <a:r>
              <a:rPr lang="en-US" altLang="zh-CN" sz="2400" dirty="0"/>
              <a:t>E-R</a:t>
            </a:r>
            <a:r>
              <a:rPr lang="zh-CN" altLang="en-US" sz="2400" dirty="0"/>
              <a:t>图之间的冲突主要有二类：</a:t>
            </a:r>
            <a:endParaRPr lang="zh-CN" altLang="en-US" sz="2400" dirty="0"/>
          </a:p>
          <a:p>
            <a:pPr lvl="3">
              <a:lnSpc>
                <a:spcPct val="125000"/>
              </a:lnSpc>
              <a:buNone/>
            </a:pPr>
            <a:r>
              <a:rPr lang="zh-CN" altLang="zh-CN" sz="2400" dirty="0"/>
              <a:t>①</a:t>
            </a:r>
            <a:r>
              <a:rPr lang="zh-CN" altLang="en-US" sz="2400" dirty="0">
                <a:sym typeface="+mn-ea"/>
              </a:rPr>
              <a:t>命名冲突</a:t>
            </a:r>
            <a:endParaRPr lang="zh-CN" altLang="en-US" sz="2400" dirty="0"/>
          </a:p>
          <a:p>
            <a:pPr lvl="3">
              <a:lnSpc>
                <a:spcPct val="125000"/>
              </a:lnSpc>
              <a:buNone/>
            </a:pPr>
            <a:r>
              <a:rPr lang="zh-CN" altLang="zh-CN" sz="2400" dirty="0"/>
              <a:t>②</a:t>
            </a:r>
            <a:r>
              <a:rPr lang="zh-CN" altLang="en-US" sz="2400" dirty="0">
                <a:sym typeface="+mn-ea"/>
              </a:rPr>
              <a:t>结构冲突</a:t>
            </a:r>
            <a:endParaRPr lang="zh-CN" altLang="en-US" sz="2400" dirty="0"/>
          </a:p>
          <a:p>
            <a:endParaRPr lang="zh-CN" altLang="en-US" sz="2400" dirty="0"/>
          </a:p>
        </p:txBody>
      </p:sp>
      <p:grpSp>
        <p:nvGrpSpPr>
          <p:cNvPr id="6" name="组合 5"/>
          <p:cNvGrpSpPr/>
          <p:nvPr>
            <p:custDataLst>
              <p:tags r:id="rId1"/>
            </p:custDataLst>
          </p:nvPr>
        </p:nvGrpSpPr>
        <p:grpSpPr>
          <a:xfrm>
            <a:off x="4823460" y="92202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idx="4294967295"/>
          </p:nvPr>
        </p:nvSpPr>
        <p:spPr>
          <a:xfrm>
            <a:off x="1218565" y="274955"/>
            <a:ext cx="10971530" cy="571500"/>
          </a:xfrm>
        </p:spPr>
        <p:txBody>
          <a:bodyPr vert="horz" wrap="square" lIns="91456" tIns="45728" rIns="91456" bIns="45728" anchor="ctr" anchorCtr="0">
            <a:normAutofit fontScale="90000"/>
          </a:bodyPr>
          <a:p>
            <a:r>
              <a:rPr lang="zh-CN" altLang="en-US" sz="3600" dirty="0"/>
              <a:t>概念结构设计（续）</a:t>
            </a:r>
            <a:endParaRPr lang="zh-CN" altLang="en-US" sz="3600" dirty="0"/>
          </a:p>
        </p:txBody>
      </p:sp>
      <p:sp>
        <p:nvSpPr>
          <p:cNvPr id="47106" name="内容占位符 2"/>
          <p:cNvSpPr>
            <a:spLocks noGrp="1"/>
          </p:cNvSpPr>
          <p:nvPr>
            <p:ph idx="4294967295"/>
          </p:nvPr>
        </p:nvSpPr>
        <p:spPr>
          <a:xfrm>
            <a:off x="1060450" y="1098550"/>
            <a:ext cx="10409555" cy="5097145"/>
          </a:xfrm>
        </p:spPr>
        <p:txBody>
          <a:bodyPr vert="horz" wrap="square" lIns="91456" tIns="45728" rIns="91456" bIns="45728" anchor="t" anchorCtr="0">
            <a:normAutofit fontScale="90000" lnSpcReduction="10000"/>
          </a:bodyPr>
          <a:p>
            <a:pPr marL="0" lvl="1">
              <a:lnSpc>
                <a:spcPct val="120000"/>
              </a:lnSpc>
              <a:buNone/>
            </a:pPr>
            <a:r>
              <a:rPr lang="zh-CN" altLang="zh-CN" sz="2665" dirty="0">
                <a:sym typeface="+mn-ea"/>
              </a:rPr>
              <a:t>①</a:t>
            </a:r>
            <a:r>
              <a:rPr lang="zh-CN" altLang="en-US" sz="2665" dirty="0"/>
              <a:t>命名冲突</a:t>
            </a:r>
            <a:endParaRPr lang="zh-CN" altLang="en-US" sz="2665" dirty="0"/>
          </a:p>
          <a:p>
            <a:pPr lvl="2">
              <a:lnSpc>
                <a:spcPct val="120000"/>
              </a:lnSpc>
              <a:buSzPct val="87000"/>
              <a:buFont typeface="Wingdings" panose="05000000000000000000" pitchFamily="2" charset="2"/>
              <a:buChar char="l"/>
            </a:pPr>
            <a:r>
              <a:rPr lang="zh-CN" altLang="en-US" sz="2665" dirty="0"/>
              <a:t>同名异义，即不同意义的对象在不同的局部应用中具有相同的名字。</a:t>
            </a:r>
            <a:endParaRPr lang="zh-CN" altLang="en-US" sz="2665" dirty="0"/>
          </a:p>
          <a:p>
            <a:pPr lvl="2">
              <a:lnSpc>
                <a:spcPct val="120000"/>
              </a:lnSpc>
              <a:buSzPct val="87000"/>
              <a:buFont typeface="Wingdings" panose="05000000000000000000" pitchFamily="2" charset="2"/>
              <a:buChar char="l"/>
            </a:pPr>
            <a:r>
              <a:rPr lang="zh-CN" altLang="en-US" sz="2665" dirty="0"/>
              <a:t>异名同义（一义多名），即同一意义的对象在不同的局部应用中具有不同的名字。</a:t>
            </a:r>
            <a:endParaRPr lang="zh-CN" altLang="en-US" sz="2665" dirty="0"/>
          </a:p>
          <a:p>
            <a:pPr lvl="3">
              <a:lnSpc>
                <a:spcPct val="120000"/>
              </a:lnSpc>
              <a:buFont typeface="Wingdings" panose="05000000000000000000" pitchFamily="2" charset="2"/>
              <a:buChar char="Ø"/>
            </a:pPr>
            <a:r>
              <a:rPr lang="zh-CN" altLang="en-US" sz="2665" dirty="0"/>
              <a:t>如对科研项目，财务科称为项目，科研处称为课题，生产管理处称为工程。</a:t>
            </a:r>
            <a:endParaRPr lang="zh-CN" altLang="en-US" sz="2665" dirty="0"/>
          </a:p>
          <a:p>
            <a:pPr lvl="2">
              <a:lnSpc>
                <a:spcPct val="120000"/>
              </a:lnSpc>
              <a:buSzPct val="87000"/>
              <a:buFont typeface="Wingdings" panose="05000000000000000000" pitchFamily="2" charset="2"/>
              <a:buChar char="l"/>
            </a:pPr>
            <a:r>
              <a:rPr lang="zh-CN" altLang="en-US" sz="2665" dirty="0"/>
              <a:t>命名冲突</a:t>
            </a:r>
            <a:endParaRPr lang="en-US" altLang="zh-CN" sz="2665" dirty="0"/>
          </a:p>
          <a:p>
            <a:pPr lvl="3">
              <a:lnSpc>
                <a:spcPct val="120000"/>
              </a:lnSpc>
              <a:buSzPct val="87000"/>
              <a:buFont typeface="Wingdings" panose="05000000000000000000" pitchFamily="2" charset="2"/>
              <a:buChar char="Ø"/>
            </a:pPr>
            <a:r>
              <a:rPr lang="zh-CN" altLang="en-US" sz="2665" dirty="0"/>
              <a:t>可能发生在实体、联系一级上</a:t>
            </a:r>
            <a:endParaRPr lang="en-US" altLang="zh-CN" sz="2665" dirty="0"/>
          </a:p>
          <a:p>
            <a:pPr lvl="3">
              <a:lnSpc>
                <a:spcPct val="120000"/>
              </a:lnSpc>
              <a:buSzPct val="87000"/>
              <a:buFont typeface="Wingdings" panose="05000000000000000000" pitchFamily="2" charset="2"/>
              <a:buChar char="Ø"/>
            </a:pPr>
            <a:r>
              <a:rPr lang="zh-CN" altLang="en-US" sz="2665" dirty="0"/>
              <a:t>也可能发生在属性一级上</a:t>
            </a:r>
            <a:endParaRPr lang="en-US" altLang="zh-CN" sz="2665" dirty="0"/>
          </a:p>
          <a:p>
            <a:pPr lvl="3">
              <a:lnSpc>
                <a:spcPct val="120000"/>
              </a:lnSpc>
              <a:buSzPct val="87000"/>
              <a:buFont typeface="Wingdings" panose="05000000000000000000" pitchFamily="2" charset="2"/>
              <a:buChar char="Ø"/>
            </a:pPr>
            <a:r>
              <a:rPr lang="zh-CN" altLang="en-US" sz="2665" dirty="0"/>
              <a:t>通过讨论、协商等行政手段加以解决</a:t>
            </a:r>
            <a:endParaRPr lang="zh-CN" altLang="en-US" sz="2665" dirty="0"/>
          </a:p>
          <a:p>
            <a:pPr>
              <a:buFont typeface="Wingdings" panose="05000000000000000000" pitchFamily="2" charset="2"/>
              <a:buChar char="v"/>
            </a:pPr>
            <a:endParaRPr lang="zh-CN" altLang="en-US" sz="2665" dirty="0"/>
          </a:p>
        </p:txBody>
      </p:sp>
      <p:grpSp>
        <p:nvGrpSpPr>
          <p:cNvPr id="6" name="组合 5"/>
          <p:cNvGrpSpPr/>
          <p:nvPr>
            <p:custDataLst>
              <p:tags r:id="rId1"/>
            </p:custDataLst>
          </p:nvPr>
        </p:nvGrpSpPr>
        <p:grpSpPr>
          <a:xfrm>
            <a:off x="4823460" y="92202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idx="4294967295"/>
          </p:nvPr>
        </p:nvSpPr>
        <p:spPr>
          <a:xfrm>
            <a:off x="1218565" y="274955"/>
            <a:ext cx="10971530" cy="571500"/>
          </a:xfrm>
        </p:spPr>
        <p:txBody>
          <a:bodyPr vert="horz" wrap="square" lIns="91456" tIns="45728" rIns="91456" bIns="45728" anchor="ctr" anchorCtr="0">
            <a:normAutofit fontScale="90000"/>
          </a:bodyPr>
          <a:p>
            <a:r>
              <a:rPr lang="zh-CN" altLang="en-US" sz="3600" dirty="0"/>
              <a:t>概念结构设计（续）</a:t>
            </a:r>
            <a:endParaRPr lang="zh-CN" altLang="en-US" sz="3600" dirty="0"/>
          </a:p>
        </p:txBody>
      </p:sp>
      <p:sp>
        <p:nvSpPr>
          <p:cNvPr id="48130" name="内容占位符 2"/>
          <p:cNvSpPr>
            <a:spLocks noGrp="1"/>
          </p:cNvSpPr>
          <p:nvPr>
            <p:ph idx="4294967295"/>
          </p:nvPr>
        </p:nvSpPr>
        <p:spPr>
          <a:xfrm>
            <a:off x="1022985" y="981075"/>
            <a:ext cx="10422890" cy="5214620"/>
          </a:xfrm>
        </p:spPr>
        <p:txBody>
          <a:bodyPr vert="horz" wrap="square" lIns="91456" tIns="45728" rIns="91456" bIns="45728" anchor="t" anchorCtr="0">
            <a:normAutofit/>
          </a:bodyPr>
          <a:p>
            <a:pPr lvl="1">
              <a:lnSpc>
                <a:spcPct val="120000"/>
              </a:lnSpc>
              <a:spcBef>
                <a:spcPts val="600"/>
              </a:spcBef>
              <a:buNone/>
            </a:pPr>
            <a:r>
              <a:rPr lang="zh-CN" altLang="zh-CN" sz="2400" dirty="0">
                <a:sym typeface="+mn-ea"/>
              </a:rPr>
              <a:t>②</a:t>
            </a:r>
            <a:r>
              <a:rPr lang="zh-CN" altLang="en-US" sz="2400" dirty="0"/>
              <a:t>结构冲突</a:t>
            </a:r>
            <a:endParaRPr lang="zh-CN" altLang="en-US" sz="2400" dirty="0"/>
          </a:p>
          <a:p>
            <a:pPr lvl="2">
              <a:lnSpc>
                <a:spcPct val="120000"/>
              </a:lnSpc>
              <a:spcBef>
                <a:spcPts val="600"/>
              </a:spcBef>
              <a:buSzPct val="87000"/>
              <a:buFont typeface="Wingdings" panose="05000000000000000000" pitchFamily="2" charset="2"/>
              <a:buChar char="l"/>
            </a:pPr>
            <a:r>
              <a:rPr lang="zh-CN" altLang="en-US" sz="2400" dirty="0"/>
              <a:t>同一对象在不同应用中具有不同的抽象。</a:t>
            </a:r>
            <a:endParaRPr lang="en-US" altLang="zh-CN" sz="2400" dirty="0"/>
          </a:p>
          <a:p>
            <a:pPr lvl="3">
              <a:lnSpc>
                <a:spcPct val="120000"/>
              </a:lnSpc>
              <a:spcBef>
                <a:spcPts val="600"/>
              </a:spcBef>
              <a:buFont typeface="Wingdings" panose="05000000000000000000" pitchFamily="2" charset="2"/>
              <a:buChar char="Ø"/>
            </a:pPr>
            <a:r>
              <a:rPr lang="zh-CN" altLang="en-US" sz="2400" dirty="0"/>
              <a:t>例如，职工在某一局部应用中被当作实体，而在另一局部应用中则被当作属性。</a:t>
            </a:r>
            <a:endParaRPr lang="zh-CN" altLang="en-US" sz="2400" dirty="0"/>
          </a:p>
          <a:p>
            <a:pPr lvl="3">
              <a:lnSpc>
                <a:spcPct val="120000"/>
              </a:lnSpc>
              <a:spcBef>
                <a:spcPts val="600"/>
              </a:spcBef>
              <a:buFont typeface="Wingdings" panose="05000000000000000000" pitchFamily="2" charset="2"/>
              <a:buChar char="Ø"/>
            </a:pPr>
            <a:r>
              <a:rPr lang="zh-CN" altLang="en-US" sz="2400" dirty="0"/>
              <a:t>解决方法：把属性变换为实体或把实体变换为属性，使同一对象具有相同的抽象。</a:t>
            </a:r>
            <a:endParaRPr lang="zh-CN" altLang="en-US" sz="2400" dirty="0"/>
          </a:p>
          <a:p>
            <a:pPr lvl="2">
              <a:lnSpc>
                <a:spcPct val="120000"/>
              </a:lnSpc>
              <a:spcBef>
                <a:spcPts val="600"/>
              </a:spcBef>
              <a:buSzPct val="87000"/>
              <a:buFont typeface="Wingdings" panose="05000000000000000000" pitchFamily="2" charset="2"/>
              <a:buChar char="l"/>
            </a:pPr>
            <a:r>
              <a:rPr lang="zh-CN" altLang="en-US" sz="2400" dirty="0"/>
              <a:t>同一实体在不同子系统的</a:t>
            </a:r>
            <a:r>
              <a:rPr lang="en-US" altLang="zh-CN" sz="2400" dirty="0"/>
              <a:t>E-R</a:t>
            </a:r>
            <a:r>
              <a:rPr lang="zh-CN" altLang="en-US" sz="2400" dirty="0"/>
              <a:t>图中所包含的属性个数和属性排列次序不完全相同。</a:t>
            </a:r>
            <a:endParaRPr lang="zh-CN" altLang="en-US" sz="2400" dirty="0"/>
          </a:p>
          <a:p>
            <a:pPr lvl="3">
              <a:lnSpc>
                <a:spcPct val="120000"/>
              </a:lnSpc>
              <a:spcBef>
                <a:spcPts val="600"/>
              </a:spcBef>
              <a:buFont typeface="Wingdings" panose="05000000000000000000" pitchFamily="2" charset="2"/>
              <a:buChar char="Ø"/>
            </a:pPr>
            <a:r>
              <a:rPr lang="zh-CN" altLang="en-US" sz="2400" dirty="0"/>
              <a:t>解决方法：使该实体的属性取各子系统的</a:t>
            </a:r>
            <a:r>
              <a:rPr lang="en-US" altLang="zh-CN" sz="2400" dirty="0"/>
              <a:t>E-R</a:t>
            </a:r>
            <a:r>
              <a:rPr lang="zh-CN" altLang="en-US" sz="2400" dirty="0"/>
              <a:t>图中属性的并集，再适当调整属性的次序。</a:t>
            </a:r>
            <a:endParaRPr lang="en-US" altLang="zh-CN" sz="2400" dirty="0"/>
          </a:p>
          <a:p>
            <a:pPr lvl="3">
              <a:lnSpc>
                <a:spcPct val="110000"/>
              </a:lnSpc>
              <a:spcBef>
                <a:spcPct val="0"/>
              </a:spcBef>
              <a:buSzPct val="87000"/>
              <a:buFont typeface="Wingdings" panose="05000000000000000000" pitchFamily="2" charset="2"/>
              <a:buChar char="Ø"/>
            </a:pPr>
            <a:endParaRPr lang="zh-CN" altLang="en-US" sz="2400" dirty="0"/>
          </a:p>
        </p:txBody>
      </p:sp>
      <p:grpSp>
        <p:nvGrpSpPr>
          <p:cNvPr id="6" name="组合 5"/>
          <p:cNvGrpSpPr/>
          <p:nvPr>
            <p:custDataLst>
              <p:tags r:id="rId1"/>
            </p:custDataLst>
          </p:nvPr>
        </p:nvGrpSpPr>
        <p:grpSpPr>
          <a:xfrm>
            <a:off x="4823460" y="92202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idx="4294967295"/>
          </p:nvPr>
        </p:nvSpPr>
        <p:spPr>
          <a:xfrm>
            <a:off x="1218565" y="274955"/>
            <a:ext cx="10971530" cy="562610"/>
          </a:xfrm>
        </p:spPr>
        <p:txBody>
          <a:bodyPr vert="horz" wrap="square" lIns="91456" tIns="45728" rIns="91456" bIns="45728" anchor="ctr" anchorCtr="0">
            <a:normAutofit fontScale="90000"/>
          </a:bodyPr>
          <a:p>
            <a:r>
              <a:rPr lang="zh-CN" altLang="en-US" sz="3600" dirty="0"/>
              <a:t>概念结构设计（续）</a:t>
            </a:r>
            <a:endParaRPr lang="zh-CN" altLang="en-US" sz="3600" dirty="0"/>
          </a:p>
        </p:txBody>
      </p:sp>
      <p:sp>
        <p:nvSpPr>
          <p:cNvPr id="49154" name="内容占位符 2"/>
          <p:cNvSpPr>
            <a:spLocks noGrp="1"/>
          </p:cNvSpPr>
          <p:nvPr>
            <p:ph idx="4294967295"/>
          </p:nvPr>
        </p:nvSpPr>
        <p:spPr>
          <a:xfrm>
            <a:off x="943610" y="981075"/>
            <a:ext cx="10545445" cy="5214620"/>
          </a:xfrm>
        </p:spPr>
        <p:txBody>
          <a:bodyPr vert="horz" wrap="square" lIns="91456" tIns="45728" rIns="91456" bIns="45728" anchor="t" anchorCtr="0"/>
          <a:p>
            <a:pPr lvl="1">
              <a:lnSpc>
                <a:spcPct val="120000"/>
              </a:lnSpc>
              <a:spcBef>
                <a:spcPts val="600"/>
              </a:spcBef>
              <a:buNone/>
            </a:pPr>
            <a:r>
              <a:rPr lang="zh-CN" altLang="zh-CN" sz="2400" dirty="0"/>
              <a:t>③</a:t>
            </a:r>
            <a:r>
              <a:rPr lang="zh-CN" altLang="en-US" sz="2400" dirty="0"/>
              <a:t>结构冲突（续）</a:t>
            </a:r>
            <a:endParaRPr lang="zh-CN" altLang="en-US" sz="2400" dirty="0"/>
          </a:p>
          <a:p>
            <a:pPr lvl="2">
              <a:lnSpc>
                <a:spcPct val="120000"/>
              </a:lnSpc>
              <a:spcBef>
                <a:spcPts val="600"/>
              </a:spcBef>
              <a:buSzPct val="87000"/>
              <a:buFont typeface="Wingdings" panose="05000000000000000000" pitchFamily="2" charset="2"/>
              <a:buChar char="l"/>
            </a:pPr>
            <a:r>
              <a:rPr lang="zh-CN" altLang="en-US" sz="2400" dirty="0"/>
              <a:t>实体间的联系在不同的</a:t>
            </a:r>
            <a:r>
              <a:rPr lang="en-US" altLang="zh-CN" sz="2400" dirty="0"/>
              <a:t>E-R</a:t>
            </a:r>
            <a:r>
              <a:rPr lang="zh-CN" altLang="en-US" sz="2400" dirty="0"/>
              <a:t>图中为不同的类型。</a:t>
            </a:r>
            <a:endParaRPr lang="en-US" altLang="zh-CN" sz="2400" dirty="0"/>
          </a:p>
          <a:p>
            <a:pPr lvl="3">
              <a:lnSpc>
                <a:spcPct val="120000"/>
              </a:lnSpc>
              <a:spcBef>
                <a:spcPts val="600"/>
              </a:spcBef>
              <a:buSzPct val="87000"/>
              <a:buFont typeface="Wingdings" panose="05000000000000000000" pitchFamily="2" charset="2"/>
              <a:buChar char="Ø"/>
            </a:pPr>
            <a:r>
              <a:rPr lang="zh-CN" altLang="en-US" sz="2400" dirty="0"/>
              <a:t>实体</a:t>
            </a:r>
            <a:r>
              <a:rPr lang="en-US" altLang="zh-CN" sz="2400" dirty="0"/>
              <a:t>E1</a:t>
            </a:r>
            <a:r>
              <a:rPr lang="zh-CN" altLang="en-US" sz="2400" dirty="0"/>
              <a:t>与</a:t>
            </a:r>
            <a:r>
              <a:rPr lang="en-US" altLang="zh-CN" sz="2400" dirty="0"/>
              <a:t>E2</a:t>
            </a:r>
            <a:r>
              <a:rPr lang="zh-CN" altLang="en-US" sz="2400" dirty="0"/>
              <a:t>在一个</a:t>
            </a:r>
            <a:r>
              <a:rPr lang="en-US" altLang="zh-CN" sz="2400" dirty="0"/>
              <a:t>E-R</a:t>
            </a:r>
            <a:r>
              <a:rPr lang="zh-CN" altLang="en-US" sz="2400" dirty="0"/>
              <a:t>图中是多对多联系，在另一个</a:t>
            </a:r>
            <a:r>
              <a:rPr lang="en-US" altLang="zh-CN" sz="2400" dirty="0"/>
              <a:t>E-R</a:t>
            </a:r>
            <a:r>
              <a:rPr lang="zh-CN" altLang="en-US" sz="2400" dirty="0"/>
              <a:t>图中是一对多联系</a:t>
            </a:r>
            <a:endParaRPr lang="en-US" altLang="zh-CN" sz="2400" dirty="0"/>
          </a:p>
          <a:p>
            <a:pPr lvl="3">
              <a:lnSpc>
                <a:spcPct val="120000"/>
              </a:lnSpc>
              <a:spcBef>
                <a:spcPts val="600"/>
              </a:spcBef>
              <a:buSzPct val="87000"/>
              <a:buFont typeface="Wingdings" panose="05000000000000000000" pitchFamily="2" charset="2"/>
              <a:buChar char="Ø"/>
            </a:pPr>
            <a:r>
              <a:rPr lang="zh-CN" altLang="en-US" sz="2400" dirty="0"/>
              <a:t>解决方法是根据应用的语义对实体联系的类型进行综合或调整。</a:t>
            </a:r>
            <a:endParaRPr lang="en-US" altLang="zh-CN" sz="2400" dirty="0"/>
          </a:p>
          <a:p>
            <a:pPr lvl="3">
              <a:lnSpc>
                <a:spcPct val="110000"/>
              </a:lnSpc>
              <a:spcBef>
                <a:spcPct val="0"/>
              </a:spcBef>
              <a:buSzPct val="87000"/>
              <a:buFont typeface="Wingdings" panose="05000000000000000000" pitchFamily="2" charset="2"/>
              <a:buChar char="Ø"/>
            </a:pPr>
            <a:endParaRPr lang="zh-CN" altLang="en-US" sz="2400" dirty="0"/>
          </a:p>
        </p:txBody>
      </p:sp>
      <p:grpSp>
        <p:nvGrpSpPr>
          <p:cNvPr id="6" name="组合 5"/>
          <p:cNvGrpSpPr/>
          <p:nvPr>
            <p:custDataLst>
              <p:tags r:id="rId1"/>
            </p:custDataLst>
          </p:nvPr>
        </p:nvGrpSpPr>
        <p:grpSpPr>
          <a:xfrm>
            <a:off x="4823460" y="92202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p:cNvSpPr>
          <p:nvPr>
            <p:ph type="title" idx="4294967295"/>
          </p:nvPr>
        </p:nvSpPr>
        <p:spPr>
          <a:xfrm>
            <a:off x="1218565" y="274955"/>
            <a:ext cx="9470390" cy="598805"/>
          </a:xfrm>
        </p:spPr>
        <p:txBody>
          <a:bodyPr vert="horz" wrap="square" lIns="91456" tIns="45728" rIns="91456" bIns="45728" anchor="ctr" anchorCtr="0">
            <a:noAutofit/>
          </a:bodyPr>
          <a:p>
            <a:r>
              <a:rPr lang="zh-CN" altLang="en-US" sz="3200" dirty="0"/>
              <a:t>概念结构设计（续）</a:t>
            </a:r>
            <a:endParaRPr lang="zh-CN" altLang="en-US" sz="3200" dirty="0"/>
          </a:p>
        </p:txBody>
      </p:sp>
      <p:sp>
        <p:nvSpPr>
          <p:cNvPr id="57346" name="内容占位符 2"/>
          <p:cNvSpPr>
            <a:spLocks noGrp="1"/>
          </p:cNvSpPr>
          <p:nvPr>
            <p:ph idx="4294967295"/>
          </p:nvPr>
        </p:nvSpPr>
        <p:spPr>
          <a:xfrm>
            <a:off x="0" y="932180"/>
            <a:ext cx="11427460" cy="4855210"/>
          </a:xfrm>
        </p:spPr>
        <p:txBody>
          <a:bodyPr vert="horz" wrap="square" lIns="91456" tIns="45728" rIns="91456" bIns="45728" anchor="t" anchorCtr="0"/>
          <a:p>
            <a:r>
              <a:rPr lang="en-US" altLang="zh-CN" sz="2400" dirty="0"/>
              <a:t>[</a:t>
            </a:r>
            <a:r>
              <a:rPr lang="zh-CN" altLang="en-US" sz="2400" dirty="0"/>
              <a:t>例</a:t>
            </a:r>
            <a:r>
              <a:rPr lang="en-US" altLang="zh-CN" sz="2400" dirty="0"/>
              <a:t>]  </a:t>
            </a:r>
            <a:r>
              <a:rPr lang="zh-CN" altLang="en-US" sz="2400" dirty="0"/>
              <a:t>某工厂物流管理的视图集成。</a:t>
            </a:r>
            <a:endParaRPr lang="zh-CN" altLang="en-US" sz="2400" dirty="0"/>
          </a:p>
          <a:p>
            <a:pPr marL="609600" lvl="1" indent="0">
              <a:buNone/>
            </a:pPr>
            <a:r>
              <a:rPr lang="zh-CN" altLang="en-US" sz="2000" dirty="0"/>
              <a:t>工厂物流管理中的涉及雇员、部门、供应商、原材料、成品和仓库等实体，并且存在以下关联：</a:t>
            </a:r>
            <a:r>
              <a:rPr lang="en-US" altLang="zh-CN" sz="2000" dirty="0"/>
              <a:t> </a:t>
            </a:r>
            <a:endParaRPr lang="en-US" altLang="zh-CN" sz="2000" dirty="0"/>
          </a:p>
          <a:p>
            <a:pPr lvl="1"/>
            <a:r>
              <a:rPr lang="zh-CN" altLang="en-US" sz="2000" dirty="0"/>
              <a:t>一个雇员只能在一个部门工作，一个部门可以有多个雇员；每一个部门可以生产多种成品，但一种成品只能由一个部门生产；一个供应商可以供应多种原材料，一种原材料也可以由多个供应商供货；购买的原材料放在仓库中，成品也放在仓库中。一个仓库可以存放多种产品，一种产品也可以存放在不同的仓库中；各部门从仓库中提取原料，并将成品放在仓库中。一个仓库可以存放多个部门的产品，一个部门的产品也可以存放在不同的仓库中。</a:t>
            </a:r>
            <a:endParaRPr lang="zh-CN" altLang="en-US" sz="2000" dirty="0"/>
          </a:p>
          <a:p>
            <a:pPr lvl="1"/>
            <a:r>
              <a:rPr lang="en-US" altLang="zh-CN" sz="2000" dirty="0"/>
              <a:t>  </a:t>
            </a:r>
            <a:r>
              <a:rPr lang="zh-CN" altLang="en-US" sz="2000" dirty="0"/>
              <a:t>画出简单的工厂物流管理系统</a:t>
            </a:r>
            <a:r>
              <a:rPr lang="en-US" altLang="zh-CN" sz="2000" dirty="0"/>
              <a:t>E-R</a:t>
            </a:r>
            <a:r>
              <a:rPr lang="zh-CN" altLang="en-US" sz="2000" dirty="0"/>
              <a:t>模型。</a:t>
            </a:r>
            <a:endParaRPr lang="zh-CN" altLang="en-US" sz="2000" dirty="0"/>
          </a:p>
          <a:p>
            <a:pPr lvl="2"/>
            <a:r>
              <a:rPr lang="zh-CN" altLang="en-US" sz="1600" dirty="0"/>
              <a:t>（</a:t>
            </a:r>
            <a:r>
              <a:rPr lang="en-US" altLang="zh-CN" sz="1600" dirty="0"/>
              <a:t>1</a:t>
            </a:r>
            <a:r>
              <a:rPr lang="zh-CN" altLang="en-US" sz="1600" dirty="0"/>
              <a:t>）找出工厂物流管理系统实体集：分别是雇员、部门、成品、供应商、原材料和仓库。</a:t>
            </a:r>
            <a:endParaRPr lang="zh-CN" altLang="en-US" sz="1600" dirty="0"/>
          </a:p>
          <a:p>
            <a:pPr lvl="2"/>
            <a:r>
              <a:rPr lang="zh-CN" altLang="en-US" sz="1600" dirty="0"/>
              <a:t>（</a:t>
            </a:r>
            <a:r>
              <a:rPr lang="en-US" altLang="zh-CN" sz="1600" dirty="0"/>
              <a:t>2</a:t>
            </a:r>
            <a:r>
              <a:rPr lang="zh-CN" altLang="en-US" sz="1600" dirty="0"/>
              <a:t>）从生产的角度，画出雇员、部门和成品三个实体间的初步联系。如图</a:t>
            </a:r>
            <a:r>
              <a:rPr lang="en-US" altLang="zh-CN" sz="1600" dirty="0"/>
              <a:t>3-14</a:t>
            </a:r>
            <a:r>
              <a:rPr lang="zh-CN" altLang="en-US" sz="1600" dirty="0"/>
              <a:t>所示。</a:t>
            </a:r>
            <a:endParaRPr lang="zh-CN" altLang="en-US" sz="1600" dirty="0"/>
          </a:p>
          <a:p>
            <a:pPr lvl="2"/>
            <a:r>
              <a:rPr lang="zh-CN" altLang="en-US" sz="1600" dirty="0"/>
              <a:t>（</a:t>
            </a:r>
            <a:r>
              <a:rPr lang="en-US" altLang="zh-CN" sz="1600" dirty="0"/>
              <a:t>3</a:t>
            </a:r>
            <a:r>
              <a:rPr lang="zh-CN" altLang="en-US" sz="1600" dirty="0"/>
              <a:t>）从供应的角度，画出供应商和原材料两个实体间的初步联系。如图</a:t>
            </a:r>
            <a:r>
              <a:rPr lang="en-US" altLang="zh-CN" sz="1600" dirty="0"/>
              <a:t>3-15</a:t>
            </a:r>
            <a:r>
              <a:rPr lang="zh-CN" altLang="en-US" sz="1600" dirty="0"/>
              <a:t>所示。</a:t>
            </a:r>
            <a:endParaRPr lang="zh-CN" altLang="en-US" sz="1600" dirty="0"/>
          </a:p>
          <a:p>
            <a:pPr lvl="2"/>
            <a:r>
              <a:rPr lang="zh-CN" altLang="en-US" sz="1600" dirty="0"/>
              <a:t>（</a:t>
            </a:r>
            <a:r>
              <a:rPr lang="en-US" altLang="zh-CN" sz="1600" dirty="0"/>
              <a:t>4</a:t>
            </a:r>
            <a:r>
              <a:rPr lang="zh-CN" altLang="en-US" sz="1600" dirty="0"/>
              <a:t>）从仓储的角度，画出仓库与各实体之间的联系。如图</a:t>
            </a:r>
            <a:r>
              <a:rPr lang="en-US" altLang="zh-CN" sz="1600" dirty="0"/>
              <a:t>3-16</a:t>
            </a:r>
            <a:r>
              <a:rPr lang="zh-CN" altLang="en-US" sz="1600" dirty="0"/>
              <a:t>所示。</a:t>
            </a:r>
            <a:endParaRPr lang="zh-CN" altLang="en-US" sz="1600" dirty="0"/>
          </a:p>
          <a:p>
            <a:pPr lvl="1"/>
            <a:r>
              <a:rPr lang="zh-CN" altLang="en-US" sz="2000" dirty="0"/>
              <a:t>各子系统的分</a:t>
            </a:r>
            <a:r>
              <a:rPr lang="en-US" altLang="zh-CN" sz="2000" dirty="0"/>
              <a:t>E-R</a:t>
            </a:r>
            <a:r>
              <a:rPr lang="zh-CN" altLang="en-US" sz="2000" dirty="0"/>
              <a:t>图，最终得到工厂物流管理系统的</a:t>
            </a:r>
            <a:r>
              <a:rPr lang="en-US" altLang="zh-CN" sz="2000" dirty="0"/>
              <a:t>E-R</a:t>
            </a:r>
            <a:r>
              <a:rPr lang="zh-CN" altLang="en-US" sz="2000" dirty="0"/>
              <a:t>图，实体联系中有多个数量属性，分别用数量</a:t>
            </a:r>
            <a:r>
              <a:rPr lang="en-US" altLang="zh-CN" sz="2000" dirty="0"/>
              <a:t>1</a:t>
            </a:r>
            <a:r>
              <a:rPr lang="zh-CN" altLang="en-US" sz="2000" dirty="0"/>
              <a:t>，数量</a:t>
            </a:r>
            <a:r>
              <a:rPr lang="en-US" altLang="zh-CN" sz="2000" dirty="0"/>
              <a:t>2…</a:t>
            </a:r>
            <a:r>
              <a:rPr lang="zh-CN" altLang="en-US" sz="2000" dirty="0"/>
              <a:t>以区分。</a:t>
            </a:r>
            <a:endParaRPr lang="zh-CN" altLang="en-US" sz="2000" dirty="0"/>
          </a:p>
          <a:p>
            <a:endParaRPr lang="zh-CN" altLang="en-US" sz="2400" dirty="0"/>
          </a:p>
        </p:txBody>
      </p:sp>
      <p:grpSp>
        <p:nvGrpSpPr>
          <p:cNvPr id="6" name="组合 5"/>
          <p:cNvGrpSpPr/>
          <p:nvPr>
            <p:custDataLst>
              <p:tags r:id="rId1"/>
            </p:custDataLst>
          </p:nvPr>
        </p:nvGrpSpPr>
        <p:grpSpPr>
          <a:xfrm>
            <a:off x="4006850" y="93218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p:cNvSpPr>
          <p:nvPr>
            <p:ph type="title" idx="4294967295"/>
          </p:nvPr>
        </p:nvSpPr>
        <p:spPr>
          <a:xfrm>
            <a:off x="1218565" y="274955"/>
            <a:ext cx="9470390" cy="598805"/>
          </a:xfrm>
        </p:spPr>
        <p:txBody>
          <a:bodyPr vert="horz" wrap="square" lIns="91456" tIns="45728" rIns="91456" bIns="45728" anchor="ctr" anchorCtr="0">
            <a:noAutofit/>
          </a:bodyPr>
          <a:p>
            <a:r>
              <a:rPr lang="zh-CN" altLang="en-US" sz="3200" dirty="0"/>
              <a:t>概念结构设计（续）</a:t>
            </a:r>
            <a:endParaRPr lang="zh-CN" altLang="en-US" sz="3200" dirty="0"/>
          </a:p>
        </p:txBody>
      </p:sp>
      <p:sp>
        <p:nvSpPr>
          <p:cNvPr id="57346" name="内容占位符 2"/>
          <p:cNvSpPr>
            <a:spLocks noGrp="1"/>
          </p:cNvSpPr>
          <p:nvPr>
            <p:ph idx="4294967295"/>
          </p:nvPr>
        </p:nvSpPr>
        <p:spPr>
          <a:xfrm>
            <a:off x="0" y="932180"/>
            <a:ext cx="8231505" cy="4855210"/>
          </a:xfrm>
        </p:spPr>
        <p:txBody>
          <a:bodyPr vert="horz" wrap="square" lIns="91456" tIns="45728" rIns="91456" bIns="45728" anchor="t" anchorCtr="0"/>
          <a:p>
            <a:r>
              <a:rPr lang="en-US" altLang="zh-CN" sz="2400" dirty="0"/>
              <a:t>[</a:t>
            </a:r>
            <a:r>
              <a:rPr lang="zh-CN" altLang="en-US" sz="2400" dirty="0"/>
              <a:t>例</a:t>
            </a:r>
            <a:r>
              <a:rPr lang="en-US" altLang="zh-CN" sz="2400" dirty="0"/>
              <a:t>]  </a:t>
            </a:r>
            <a:r>
              <a:rPr lang="zh-CN" altLang="en-US" sz="2400" dirty="0"/>
              <a:t>某工厂物流管理的视图集成。</a:t>
            </a:r>
            <a:endParaRPr lang="zh-CN" altLang="en-US" sz="2400" dirty="0"/>
          </a:p>
          <a:p>
            <a:endParaRPr lang="zh-CN" altLang="en-US" sz="2400" dirty="0"/>
          </a:p>
        </p:txBody>
      </p:sp>
      <p:sp>
        <p:nvSpPr>
          <p:cNvPr id="57348" name="TextBox 7"/>
          <p:cNvSpPr txBox="1"/>
          <p:nvPr/>
        </p:nvSpPr>
        <p:spPr>
          <a:xfrm>
            <a:off x="6743212" y="5036484"/>
            <a:ext cx="1896745" cy="398780"/>
          </a:xfrm>
          <a:prstGeom prst="rect">
            <a:avLst/>
          </a:prstGeom>
          <a:noFill/>
          <a:ln w="9525">
            <a:noFill/>
          </a:ln>
        </p:spPr>
        <p:txBody>
          <a:bodyPr wrap="none" anchor="t" anchorCtr="0">
            <a:spAutoFit/>
          </a:bodyPr>
          <a:p>
            <a:pPr algn="l"/>
            <a:r>
              <a:rPr altLang="zh-CN" sz="2000" b="1" dirty="0">
                <a:latin typeface="Arial" panose="020B0604020202020204" pitchFamily="34" charset="0"/>
                <a:ea typeface="宋体" panose="02010600030101010101" pitchFamily="2" charset="-122"/>
              </a:rPr>
              <a:t>供应角度E-R图</a:t>
            </a:r>
            <a:endParaRPr altLang="zh-CN" sz="2000" b="1" dirty="0">
              <a:latin typeface="Arial" panose="020B0604020202020204" pitchFamily="34" charset="0"/>
              <a:ea typeface="宋体" panose="02010600030101010101" pitchFamily="2" charset="-122"/>
            </a:endParaRPr>
          </a:p>
        </p:txBody>
      </p:sp>
      <p:sp>
        <p:nvSpPr>
          <p:cNvPr id="57349" name="TextBox 4"/>
          <p:cNvSpPr txBox="1"/>
          <p:nvPr/>
        </p:nvSpPr>
        <p:spPr>
          <a:xfrm>
            <a:off x="2046173" y="5036483"/>
            <a:ext cx="1896745" cy="398780"/>
          </a:xfrm>
          <a:prstGeom prst="rect">
            <a:avLst/>
          </a:prstGeom>
          <a:noFill/>
          <a:ln w="9525">
            <a:noFill/>
          </a:ln>
        </p:spPr>
        <p:txBody>
          <a:bodyPr wrap="none" anchor="t" anchorCtr="0">
            <a:spAutoFit/>
          </a:bodyPr>
          <a:p>
            <a:pPr algn="l"/>
            <a:r>
              <a:rPr altLang="zh-CN" sz="2000" b="1" dirty="0">
                <a:latin typeface="Arial" panose="020B0604020202020204" pitchFamily="34" charset="0"/>
                <a:ea typeface="宋体" panose="02010600030101010101" pitchFamily="2" charset="-122"/>
              </a:rPr>
              <a:t>生产角度E-R图</a:t>
            </a:r>
            <a:endParaRPr altLang="zh-CN" sz="2000" b="1" dirty="0">
              <a:latin typeface="Arial" panose="020B0604020202020204" pitchFamily="34" charset="0"/>
              <a:ea typeface="宋体" panose="02010600030101010101" pitchFamily="2" charset="-122"/>
            </a:endParaRPr>
          </a:p>
        </p:txBody>
      </p:sp>
      <p:grpSp>
        <p:nvGrpSpPr>
          <p:cNvPr id="6" name="组合 5"/>
          <p:cNvGrpSpPr/>
          <p:nvPr>
            <p:custDataLst>
              <p:tags r:id="rId1"/>
            </p:custDataLst>
          </p:nvPr>
        </p:nvGrpSpPr>
        <p:grpSpPr>
          <a:xfrm>
            <a:off x="4006850" y="93218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aphicFrame>
        <p:nvGraphicFramePr>
          <p:cNvPr id="2" name="对象 -2147482610"/>
          <p:cNvGraphicFramePr>
            <a:graphicFrameLocks noChangeAspect="1"/>
          </p:cNvGraphicFramePr>
          <p:nvPr/>
        </p:nvGraphicFramePr>
        <p:xfrm>
          <a:off x="1631315" y="1989455"/>
          <a:ext cx="8263255" cy="2616200"/>
        </p:xfrm>
        <a:graphic>
          <a:graphicData uri="http://schemas.openxmlformats.org/presentationml/2006/ole">
            <mc:AlternateContent xmlns:mc="http://schemas.openxmlformats.org/markup-compatibility/2006">
              <mc:Choice xmlns:v="urn:schemas-microsoft-com:vml" Requires="v">
                <p:oleObj spid="_x0000_s3076" name="" r:id="rId4" imgW="4171950" imgH="1285875" progId="Word.Picture.8">
                  <p:embed/>
                </p:oleObj>
              </mc:Choice>
              <mc:Fallback>
                <p:oleObj name="" r:id="rId4" imgW="4171950" imgH="1285875" progId="Word.Picture.8">
                  <p:embed/>
                  <p:pic>
                    <p:nvPicPr>
                      <p:cNvPr id="0" name="图片 3075"/>
                      <p:cNvPicPr/>
                      <p:nvPr/>
                    </p:nvPicPr>
                    <p:blipFill>
                      <a:blip r:embed="rId5"/>
                      <a:stretch>
                        <a:fillRect/>
                      </a:stretch>
                    </p:blipFill>
                    <p:spPr>
                      <a:xfrm>
                        <a:off x="1631315" y="1989455"/>
                        <a:ext cx="8263255" cy="261620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691" y="266995"/>
            <a:ext cx="3895536" cy="506086"/>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sz="2400" b="1" dirty="0">
                <a:solidFill>
                  <a:srgbClr val="595959"/>
                </a:solidFill>
                <a:latin typeface="微软雅黑" panose="020B0503020204020204" pitchFamily="34" charset="-122"/>
                <a:ea typeface="微软雅黑" panose="020B0503020204020204" pitchFamily="34" charset="-122"/>
                <a:cs typeface="+mn-ea"/>
                <a:sym typeface="+mn-lt"/>
              </a:rPr>
              <a:t>数据库</a:t>
            </a:r>
            <a:r>
              <a:rPr lang="zh-CN" sz="2400" b="1" dirty="0">
                <a:solidFill>
                  <a:srgbClr val="595959"/>
                </a:solidFill>
                <a:latin typeface="微软雅黑" panose="020B0503020204020204" pitchFamily="34" charset="-122"/>
                <a:ea typeface="微软雅黑" panose="020B0503020204020204" pitchFamily="34" charset="-122"/>
                <a:cs typeface="+mn-ea"/>
                <a:sym typeface="+mn-lt"/>
              </a:rPr>
              <a:t>怎么</a:t>
            </a:r>
            <a:r>
              <a:rPr sz="2400" b="1" dirty="0">
                <a:solidFill>
                  <a:srgbClr val="595959"/>
                </a:solidFill>
                <a:latin typeface="微软雅黑" panose="020B0503020204020204" pitchFamily="34" charset="-122"/>
                <a:ea typeface="微软雅黑" panose="020B0503020204020204" pitchFamily="34" charset="-122"/>
                <a:cs typeface="+mn-ea"/>
                <a:sym typeface="+mn-lt"/>
              </a:rPr>
              <a:t>设计</a:t>
            </a:r>
            <a:endParaRPr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2" name="图片 11"/>
          <p:cNvPicPr>
            <a:picLocks noChangeAspect="1"/>
          </p:cNvPicPr>
          <p:nvPr/>
        </p:nvPicPr>
        <p:blipFill>
          <a:blip r:embed="rId1"/>
          <a:stretch>
            <a:fillRect/>
          </a:stretch>
        </p:blipFill>
        <p:spPr>
          <a:xfrm>
            <a:off x="944880" y="2215515"/>
            <a:ext cx="2797810" cy="3898265"/>
          </a:xfrm>
          <a:prstGeom prst="rect">
            <a:avLst/>
          </a:prstGeom>
        </p:spPr>
      </p:pic>
      <p:sp>
        <p:nvSpPr>
          <p:cNvPr id="13" name="椭圆形标注 12"/>
          <p:cNvSpPr/>
          <p:nvPr/>
        </p:nvSpPr>
        <p:spPr>
          <a:xfrm>
            <a:off x="2968625" y="1847215"/>
            <a:ext cx="2071370" cy="1493520"/>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14" name="TextBox 35"/>
          <p:cNvSpPr txBox="1">
            <a:spLocks noChangeArrowheads="1"/>
          </p:cNvSpPr>
          <p:nvPr/>
        </p:nvSpPr>
        <p:spPr bwMode="auto">
          <a:xfrm>
            <a:off x="3247390" y="1925320"/>
            <a:ext cx="1606550" cy="1228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379720" y="3375660"/>
            <a:ext cx="6187440" cy="582295"/>
            <a:chOff x="8472" y="5316"/>
            <a:chExt cx="9744" cy="917"/>
          </a:xfrm>
        </p:grpSpPr>
        <p:sp>
          <p:nvSpPr>
            <p:cNvPr id="15" name="TextBox 35"/>
            <p:cNvSpPr txBox="1">
              <a:spLocks noChangeArrowheads="1"/>
            </p:cNvSpPr>
            <p:nvPr/>
          </p:nvSpPr>
          <p:spPr bwMode="auto">
            <a:xfrm>
              <a:off x="9159" y="5316"/>
              <a:ext cx="9057" cy="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了解怎么设计数据库</a:t>
              </a:r>
              <a:endParaRPr lang="zh-CN" altLang="en-US" sz="2000" dirty="0">
                <a:solidFill>
                  <a:srgbClr val="1369B2"/>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8472" y="5571"/>
              <a:ext cx="638" cy="638"/>
              <a:chOff x="8881" y="4685"/>
              <a:chExt cx="638" cy="638"/>
            </a:xfrm>
          </p:grpSpPr>
          <p:sp>
            <p:nvSpPr>
              <p:cNvPr id="18" name="椭圆 17"/>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p:cNvSpPr>
          <p:nvPr>
            <p:ph type="title" idx="4294967295"/>
          </p:nvPr>
        </p:nvSpPr>
        <p:spPr>
          <a:xfrm>
            <a:off x="1218565" y="274955"/>
            <a:ext cx="9470390" cy="598805"/>
          </a:xfrm>
        </p:spPr>
        <p:txBody>
          <a:bodyPr vert="horz" wrap="square" lIns="91456" tIns="45728" rIns="91456" bIns="45728" anchor="ctr" anchorCtr="0">
            <a:noAutofit/>
          </a:bodyPr>
          <a:p>
            <a:r>
              <a:rPr lang="zh-CN" altLang="en-US" sz="3200" dirty="0"/>
              <a:t>概念结构设计（续）</a:t>
            </a:r>
            <a:endParaRPr lang="zh-CN" altLang="en-US" sz="3200" dirty="0"/>
          </a:p>
        </p:txBody>
      </p:sp>
      <p:sp>
        <p:nvSpPr>
          <p:cNvPr id="57346" name="内容占位符 2"/>
          <p:cNvSpPr>
            <a:spLocks noGrp="1"/>
          </p:cNvSpPr>
          <p:nvPr>
            <p:ph idx="4294967295"/>
          </p:nvPr>
        </p:nvSpPr>
        <p:spPr>
          <a:xfrm>
            <a:off x="0" y="932180"/>
            <a:ext cx="8231505" cy="4855210"/>
          </a:xfrm>
        </p:spPr>
        <p:txBody>
          <a:bodyPr vert="horz" wrap="square" lIns="91456" tIns="45728" rIns="91456" bIns="45728" anchor="t" anchorCtr="0"/>
          <a:p>
            <a:r>
              <a:rPr lang="en-US" altLang="zh-CN" sz="2400" dirty="0"/>
              <a:t>[</a:t>
            </a:r>
            <a:r>
              <a:rPr lang="zh-CN" altLang="en-US" sz="2400" dirty="0"/>
              <a:t>例</a:t>
            </a:r>
            <a:r>
              <a:rPr lang="en-US" altLang="zh-CN" sz="2400" dirty="0"/>
              <a:t>]  </a:t>
            </a:r>
            <a:r>
              <a:rPr lang="zh-CN" altLang="en-US" sz="2400" dirty="0"/>
              <a:t>某工厂物流管理的视图集成。</a:t>
            </a:r>
            <a:endParaRPr lang="zh-CN" altLang="en-US" sz="2400" dirty="0"/>
          </a:p>
          <a:p>
            <a:endParaRPr lang="zh-CN" altLang="en-US" sz="2400" dirty="0"/>
          </a:p>
        </p:txBody>
      </p:sp>
      <p:sp>
        <p:nvSpPr>
          <p:cNvPr id="57349" name="TextBox 4"/>
          <p:cNvSpPr txBox="1"/>
          <p:nvPr/>
        </p:nvSpPr>
        <p:spPr>
          <a:xfrm>
            <a:off x="4600143" y="5229523"/>
            <a:ext cx="2407285" cy="398780"/>
          </a:xfrm>
          <a:prstGeom prst="rect">
            <a:avLst/>
          </a:prstGeom>
          <a:noFill/>
          <a:ln w="9525">
            <a:noFill/>
          </a:ln>
        </p:spPr>
        <p:txBody>
          <a:bodyPr wrap="none" anchor="t" anchorCtr="0">
            <a:spAutoFit/>
          </a:bodyPr>
          <a:p>
            <a:pPr algn="l"/>
            <a:r>
              <a:rPr altLang="zh-CN" sz="2000" b="1" dirty="0">
                <a:latin typeface="Arial" panose="020B0604020202020204" pitchFamily="34" charset="0"/>
                <a:ea typeface="宋体" panose="02010600030101010101" pitchFamily="2" charset="-122"/>
              </a:rPr>
              <a:t>工厂物流管理E-R图</a:t>
            </a:r>
            <a:endParaRPr altLang="zh-CN" sz="2000" b="1" dirty="0">
              <a:latin typeface="Arial" panose="020B0604020202020204" pitchFamily="34" charset="0"/>
              <a:ea typeface="宋体" panose="02010600030101010101" pitchFamily="2" charset="-122"/>
            </a:endParaRPr>
          </a:p>
        </p:txBody>
      </p:sp>
      <p:grpSp>
        <p:nvGrpSpPr>
          <p:cNvPr id="6" name="组合 5"/>
          <p:cNvGrpSpPr/>
          <p:nvPr>
            <p:custDataLst>
              <p:tags r:id="rId1"/>
            </p:custDataLst>
          </p:nvPr>
        </p:nvGrpSpPr>
        <p:grpSpPr>
          <a:xfrm>
            <a:off x="4006850" y="932180"/>
            <a:ext cx="3593465" cy="76200"/>
            <a:chOff x="9169" y="1452"/>
            <a:chExt cx="2778" cy="120"/>
          </a:xfrm>
        </p:grpSpPr>
        <p:sp>
          <p:nvSpPr>
            <p:cNvPr id="7" name="矩形 6"/>
            <p:cNvSpPr/>
            <p:nvPr>
              <p:custDataLst>
                <p:tags r:id="rId2"/>
              </p:custDataLst>
            </p:nvPr>
          </p:nvSpPr>
          <p:spPr>
            <a:xfrm flipV="1">
              <a:off x="9169" y="1452"/>
              <a:ext cx="2778"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任意多边形 8"/>
            <p:cNvSpPr/>
            <p:nvPr>
              <p:custDataLst>
                <p:tags r:id="rId3"/>
              </p:custDataLst>
            </p:nvPr>
          </p:nvSpPr>
          <p:spPr>
            <a:xfrm>
              <a:off x="9169" y="1452"/>
              <a:ext cx="68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aphicFrame>
        <p:nvGraphicFramePr>
          <p:cNvPr id="2" name="对象 -2147482609"/>
          <p:cNvGraphicFramePr>
            <a:graphicFrameLocks noChangeAspect="1"/>
          </p:cNvGraphicFramePr>
          <p:nvPr/>
        </p:nvGraphicFramePr>
        <p:xfrm>
          <a:off x="695325" y="1701165"/>
          <a:ext cx="10295255" cy="3046730"/>
        </p:xfrm>
        <a:graphic>
          <a:graphicData uri="http://schemas.openxmlformats.org/presentationml/2006/ole">
            <mc:AlternateContent xmlns:mc="http://schemas.openxmlformats.org/markup-compatibility/2006">
              <mc:Choice xmlns:v="urn:schemas-microsoft-com:vml" Requires="v">
                <p:oleObj spid="_x0000_s3" name="" r:id="rId4" imgW="4981575" imgH="1474470" progId="Word.Picture.8">
                  <p:embed/>
                </p:oleObj>
              </mc:Choice>
              <mc:Fallback>
                <p:oleObj name="" r:id="rId4" imgW="4981575" imgH="1474470" progId="Word.Picture.8">
                  <p:embed/>
                  <p:pic>
                    <p:nvPicPr>
                      <p:cNvPr id="0" name="图片 2"/>
                      <p:cNvPicPr/>
                      <p:nvPr/>
                    </p:nvPicPr>
                    <p:blipFill>
                      <a:blip r:embed="rId5"/>
                      <a:stretch>
                        <a:fillRect/>
                      </a:stretch>
                    </p:blipFill>
                    <p:spPr>
                      <a:xfrm>
                        <a:off x="695325" y="1701165"/>
                        <a:ext cx="10295255" cy="304673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020" y="3014345"/>
            <a:ext cx="5852795" cy="829945"/>
          </a:xfrm>
          <a:prstGeom prst="rect">
            <a:avLst/>
          </a:prstGeom>
          <a:noFill/>
        </p:spPr>
        <p:txBody>
          <a:bodyPr wrap="square" lIns="91443" tIns="45720" rIns="91443" bIns="45720"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逻辑结构设计</a:t>
            </a:r>
            <a:endParaRPr lang="zh-CN" altLang="en-US"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15415" y="3014345"/>
            <a:ext cx="1734820" cy="829945"/>
          </a:xfrm>
          <a:prstGeom prst="rect">
            <a:avLst/>
          </a:prstGeom>
          <a:noFill/>
        </p:spPr>
        <p:txBody>
          <a:bodyPr wrap="square" lIns="91443" tIns="45720" rIns="91443" bIns="45720" rtlCol="0">
            <a:spAutoFit/>
          </a:bodyPr>
          <a:lstStyle/>
          <a:p>
            <a:r>
              <a:rPr lang="en-US" altLang="en-GB" sz="4800" b="1" dirty="0">
                <a:solidFill>
                  <a:srgbClr val="FAFAFA"/>
                </a:solidFill>
                <a:latin typeface="微软雅黑" panose="020B0503020204020204" pitchFamily="34" charset="-122"/>
                <a:ea typeface="微软雅黑" panose="020B0503020204020204" pitchFamily="34" charset="-122"/>
                <a:cs typeface="+mn-ea"/>
                <a:sym typeface="+mn-lt"/>
              </a:rPr>
              <a:t>3.4</a:t>
            </a:r>
            <a:endParaRPr lang="en-US" altLang="en-GB" sz="48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308" y="572758"/>
            <a:ext cx="4775842"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sp>
        <p:nvSpPr>
          <p:cNvPr id="82" name="MH_Others_1"/>
          <p:cNvSpPr/>
          <p:nvPr/>
        </p:nvSpPr>
        <p:spPr bwMode="auto">
          <a:xfrm>
            <a:off x="1567815" y="2421890"/>
            <a:ext cx="109855" cy="68834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nvGrpSpPr>
          <p:cNvPr id="83" name="组合 82"/>
          <p:cNvGrpSpPr/>
          <p:nvPr/>
        </p:nvGrpSpPr>
        <p:grpSpPr>
          <a:xfrm>
            <a:off x="1568108" y="2493379"/>
            <a:ext cx="8561070"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掌握</a:t>
              </a:r>
              <a:r>
                <a:rPr lang="en-US" altLang="zh-CN"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E-R</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图向关系模型的转换</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方法。</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9" name="组合 8"/>
          <p:cNvGrpSpPr/>
          <p:nvPr/>
        </p:nvGrpSpPr>
        <p:grpSpPr>
          <a:xfrm>
            <a:off x="1578268" y="3717489"/>
            <a:ext cx="8561070" cy="685801"/>
            <a:chOff x="978872" y="2570437"/>
            <a:chExt cx="5437064" cy="514351"/>
          </a:xfrm>
        </p:grpSpPr>
        <p:sp>
          <p:nvSpPr>
            <p:cNvPr id="10"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能够</a:t>
              </a:r>
              <a:r>
                <a:rPr lang="zh-CN"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对</a:t>
              </a:r>
              <a:r>
                <a:rPr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模型</a:t>
              </a:r>
              <a:r>
                <a:rPr lang="zh-CN"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进行优化</a:t>
              </a: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11"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custDataLst>
              <p:tags r:id="rId1"/>
            </p:custDataLst>
          </p:nvPr>
        </p:nvGrpSpPr>
        <p:grpSpPr>
          <a:xfrm>
            <a:off x="3604260" y="922020"/>
            <a:ext cx="2727960" cy="76200"/>
            <a:chOff x="5676" y="1452"/>
            <a:chExt cx="4296" cy="120"/>
          </a:xfrm>
        </p:grpSpPr>
        <p:sp>
          <p:nvSpPr>
            <p:cNvPr id="4" name="矩形 3"/>
            <p:cNvSpPr/>
            <p:nvPr>
              <p:custDataLst>
                <p:tags r:id="rId2"/>
              </p:custDataLst>
            </p:nvPr>
          </p:nvSpPr>
          <p:spPr>
            <a:xfrm flipV="1">
              <a:off x="5676" y="1452"/>
              <a:ext cx="4296"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任意多边形 12"/>
            <p:cNvSpPr/>
            <p:nvPr>
              <p:custDataLst>
                <p:tags r:id="rId3"/>
              </p:custDataLst>
            </p:nvPr>
          </p:nvSpPr>
          <p:spPr>
            <a:xfrm>
              <a:off x="5677" y="1452"/>
              <a:ext cx="1057"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Title 6"/>
          <p:cNvSpPr txBox="1"/>
          <p:nvPr>
            <p:custDataLst>
              <p:tags r:id="rId4"/>
            </p:custDataLst>
          </p:nvPr>
        </p:nvSpPr>
        <p:spPr>
          <a:xfrm>
            <a:off x="3604578" y="274955"/>
            <a:ext cx="265430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逻辑结构设计</a:t>
            </a:r>
            <a:endPar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2" name="组合 11"/>
          <p:cNvGrpSpPr/>
          <p:nvPr>
            <p:custDataLst>
              <p:tags r:id="rId5"/>
            </p:custDataLst>
          </p:nvPr>
        </p:nvGrpSpPr>
        <p:grpSpPr>
          <a:xfrm>
            <a:off x="1218565" y="1487805"/>
            <a:ext cx="10280650" cy="2190115"/>
            <a:chOff x="1919" y="2343"/>
            <a:chExt cx="16190" cy="3449"/>
          </a:xfrm>
        </p:grpSpPr>
        <p:sp>
          <p:nvSpPr>
            <p:cNvPr id="25" name="矩形 24"/>
            <p:cNvSpPr/>
            <p:nvPr>
              <p:custDataLst>
                <p:tags r:id="rId6"/>
              </p:custDataLst>
            </p:nvPr>
          </p:nvSpPr>
          <p:spPr>
            <a:xfrm>
              <a:off x="1919" y="2576"/>
              <a:ext cx="16190" cy="3216"/>
            </a:xfrm>
            <a:prstGeom prst="rect">
              <a:avLst/>
            </a:prstGeom>
            <a:noFill/>
            <a:ln w="22225" cmpd="dbl">
              <a:solidFill>
                <a:schemeClr val="bg1">
                  <a:lumMod val="65000"/>
                </a:schemeClr>
              </a:solidFill>
              <a:prstDash val="sysDot"/>
            </a:ln>
            <a:effectLst>
              <a:outerShdw blurRad="165100" dist="76200" dir="8100000" sx="101000" sy="101000" algn="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4" name="流程图: 终止 13"/>
            <p:cNvSpPr/>
            <p:nvPr>
              <p:custDataLst>
                <p:tags r:id="rId7"/>
              </p:custDataLst>
            </p:nvPr>
          </p:nvSpPr>
          <p:spPr>
            <a:xfrm rot="5400000">
              <a:off x="3339" y="2521"/>
              <a:ext cx="536" cy="180"/>
            </a:xfrm>
            <a:prstGeom prst="flowChartTerminator">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流程图: 终止 14"/>
            <p:cNvSpPr/>
            <p:nvPr>
              <p:custDataLst>
                <p:tags r:id="rId8"/>
              </p:custDataLst>
            </p:nvPr>
          </p:nvSpPr>
          <p:spPr>
            <a:xfrm rot="5400000">
              <a:off x="4224" y="2521"/>
              <a:ext cx="536" cy="180"/>
            </a:xfrm>
            <a:prstGeom prst="flowChartTerminator">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6" name="文本框 15"/>
          <p:cNvSpPr txBox="1"/>
          <p:nvPr>
            <p:custDataLst>
              <p:tags r:id="rId9"/>
            </p:custDataLst>
          </p:nvPr>
        </p:nvSpPr>
        <p:spPr>
          <a:xfrm>
            <a:off x="1561465" y="1900873"/>
            <a:ext cx="9594214" cy="15119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rtlCol="0"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ts val="935"/>
              </a:spcBef>
              <a:spcAft>
                <a:spcPts val="0"/>
              </a:spcAft>
              <a:buSzPct val="100000"/>
              <a:buNone/>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逻辑结构设计的任务</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fontAlgn="auto">
              <a:lnSpc>
                <a:spcPct val="130000"/>
              </a:lnSpc>
              <a:spcBef>
                <a:spcPts val="935"/>
              </a:spcBef>
              <a:spcAft>
                <a:spcPts val="0"/>
              </a:spcAft>
              <a:buSzPct val="100000"/>
              <a:buNone/>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把概念结构设计阶段设计好的基本</a:t>
            </a:r>
            <a:r>
              <a:rPr lang="en-US" altLang="zh-CN"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E-R</a:t>
            </a: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图转换为与选用数据库管理系统产品所支持的数据模型相符合的逻辑结构。</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2"/>
          <p:cNvSpPr>
            <a:spLocks noGrp="1"/>
          </p:cNvSpPr>
          <p:nvPr>
            <p:ph type="title" idx="4294967295"/>
          </p:nvPr>
        </p:nvSpPr>
        <p:spPr>
          <a:xfrm>
            <a:off x="1218565" y="274955"/>
            <a:ext cx="7477760" cy="533400"/>
          </a:xfrm>
        </p:spPr>
        <p:txBody>
          <a:bodyPr vert="horz" wrap="square" lIns="91456" tIns="45728" rIns="91456" bIns="45728" anchor="ctr" anchorCtr="0">
            <a:normAutofit fontScale="90000"/>
          </a:bodyPr>
          <a:p>
            <a:r>
              <a:rPr lang="en-US" altLang="zh-CN" sz="3600" dirty="0"/>
              <a:t>E-R</a:t>
            </a:r>
            <a:r>
              <a:rPr lang="zh-CN" altLang="en-US" sz="3600" dirty="0"/>
              <a:t>图向关系模型的转换</a:t>
            </a:r>
            <a:endParaRPr lang="zh-CN" altLang="en-US" sz="3600" dirty="0"/>
          </a:p>
        </p:txBody>
      </p:sp>
      <p:grpSp>
        <p:nvGrpSpPr>
          <p:cNvPr id="12" name="组合 11"/>
          <p:cNvGrpSpPr/>
          <p:nvPr>
            <p:custDataLst>
              <p:tags r:id="rId1"/>
            </p:custDataLst>
          </p:nvPr>
        </p:nvGrpSpPr>
        <p:grpSpPr>
          <a:xfrm>
            <a:off x="1922145" y="922020"/>
            <a:ext cx="6064250" cy="76200"/>
            <a:chOff x="3027" y="1452"/>
            <a:chExt cx="9550" cy="120"/>
          </a:xfrm>
        </p:grpSpPr>
        <p:sp>
          <p:nvSpPr>
            <p:cNvPr id="13" name="矩形 12"/>
            <p:cNvSpPr/>
            <p:nvPr>
              <p:custDataLst>
                <p:tags r:id="rId2"/>
              </p:custDataLst>
            </p:nvPr>
          </p:nvSpPr>
          <p:spPr>
            <a:xfrm flipV="1">
              <a:off x="3027" y="1452"/>
              <a:ext cx="9551"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14" name="任意多边形 13"/>
            <p:cNvSpPr/>
            <p:nvPr>
              <p:custDataLst>
                <p:tags r:id="rId3"/>
              </p:custDataLst>
            </p:nvPr>
          </p:nvSpPr>
          <p:spPr>
            <a:xfrm>
              <a:off x="3027" y="1452"/>
              <a:ext cx="2350"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
        <p:nvSpPr>
          <p:cNvPr id="21" name="椭圆 20"/>
          <p:cNvSpPr/>
          <p:nvPr>
            <p:custDataLst>
              <p:tags r:id="rId4"/>
            </p:custDataLst>
          </p:nvPr>
        </p:nvSpPr>
        <p:spPr>
          <a:xfrm>
            <a:off x="5319078" y="3079750"/>
            <a:ext cx="1548765" cy="1548765"/>
          </a:xfrm>
          <a:prstGeom prst="ellipse">
            <a:avLst/>
          </a:prstGeom>
          <a:noFill/>
          <a:ln w="6350">
            <a:solidFill>
              <a:schemeClr val="tx1">
                <a:lumMod val="65000"/>
                <a:lumOff val="35000"/>
                <a:alpha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a:lnSpc>
                <a:spcPct val="130000"/>
              </a:lnSpc>
              <a:spcBef>
                <a:spcPts val="0"/>
              </a:spcBef>
              <a:spcAft>
                <a:spcPts val="0"/>
              </a:spcAft>
              <a:buClrTx/>
              <a:buSzTx/>
              <a:buFontTx/>
            </a:pPr>
            <a:endParaRPr lang="zh-CN" altLang="en-US">
              <a:sym typeface="+mn-ea"/>
            </a:endParaRPr>
          </a:p>
        </p:txBody>
      </p:sp>
      <p:sp>
        <p:nvSpPr>
          <p:cNvPr id="28" name="弧形 27"/>
          <p:cNvSpPr/>
          <p:nvPr>
            <p:custDataLst>
              <p:tags r:id="rId5"/>
            </p:custDataLst>
          </p:nvPr>
        </p:nvSpPr>
        <p:spPr>
          <a:xfrm>
            <a:off x="4461193" y="2232025"/>
            <a:ext cx="3263900" cy="3264535"/>
          </a:xfrm>
          <a:prstGeom prst="arc">
            <a:avLst>
              <a:gd name="adj1" fmla="val 17283238"/>
              <a:gd name="adj2" fmla="val 301686"/>
            </a:avLst>
          </a:prstGeom>
          <a:ln>
            <a:solidFill>
              <a:schemeClr val="tx1">
                <a:lumMod val="65000"/>
                <a:lumOff val="35000"/>
                <a:alpha val="25000"/>
              </a:schemeClr>
            </a:soli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zh-CN" altLang="en-US"/>
          </a:p>
        </p:txBody>
      </p:sp>
      <p:sp>
        <p:nvSpPr>
          <p:cNvPr id="30" name="弧形 29"/>
          <p:cNvSpPr/>
          <p:nvPr>
            <p:custDataLst>
              <p:tags r:id="rId6"/>
            </p:custDataLst>
          </p:nvPr>
        </p:nvSpPr>
        <p:spPr>
          <a:xfrm rot="11880000">
            <a:off x="4470718" y="2233295"/>
            <a:ext cx="3263900" cy="3264535"/>
          </a:xfrm>
          <a:prstGeom prst="arc">
            <a:avLst>
              <a:gd name="adj1" fmla="val 12533615"/>
              <a:gd name="adj2" fmla="val 17184069"/>
            </a:avLst>
          </a:prstGeom>
          <a:ln>
            <a:solidFill>
              <a:schemeClr val="tx1">
                <a:lumMod val="65000"/>
                <a:lumOff val="35000"/>
                <a:alpha val="25000"/>
              </a:schemeClr>
            </a:soli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zh-CN" altLang="en-US"/>
          </a:p>
        </p:txBody>
      </p:sp>
      <p:sp>
        <p:nvSpPr>
          <p:cNvPr id="31" name="弧形 30"/>
          <p:cNvSpPr/>
          <p:nvPr>
            <p:custDataLst>
              <p:tags r:id="rId7"/>
            </p:custDataLst>
          </p:nvPr>
        </p:nvSpPr>
        <p:spPr>
          <a:xfrm rot="16500000">
            <a:off x="4471353" y="2233295"/>
            <a:ext cx="3264535" cy="3263900"/>
          </a:xfrm>
          <a:prstGeom prst="arc">
            <a:avLst>
              <a:gd name="adj1" fmla="val 15158834"/>
              <a:gd name="adj2" fmla="val 19822435"/>
            </a:avLst>
          </a:prstGeom>
          <a:ln>
            <a:solidFill>
              <a:schemeClr val="tx1">
                <a:lumMod val="65000"/>
                <a:lumOff val="35000"/>
                <a:alpha val="25000"/>
              </a:schemeClr>
            </a:solidFill>
            <a:tailEnd type="ova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zh-CN" altLang="en-US"/>
          </a:p>
        </p:txBody>
      </p:sp>
      <p:sp>
        <p:nvSpPr>
          <p:cNvPr id="22" name="椭圆 21"/>
          <p:cNvSpPr/>
          <p:nvPr>
            <p:custDataLst>
              <p:tags r:id="rId8"/>
            </p:custDataLst>
          </p:nvPr>
        </p:nvSpPr>
        <p:spPr>
          <a:xfrm>
            <a:off x="6971348" y="4155440"/>
            <a:ext cx="1043940" cy="1043940"/>
          </a:xfrm>
          <a:prstGeom prst="ellipse">
            <a:avLst/>
          </a:prstGeom>
          <a:noFill/>
          <a:ln w="6350">
            <a:solidFill>
              <a:schemeClr val="tx1">
                <a:lumMod val="65000"/>
                <a:lumOff val="35000"/>
                <a:alpha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43" name="任意多边形: 形状 42"/>
          <p:cNvSpPr/>
          <p:nvPr>
            <p:custDataLst>
              <p:tags r:id="rId9"/>
            </p:custDataLst>
          </p:nvPr>
        </p:nvSpPr>
        <p:spPr>
          <a:xfrm>
            <a:off x="7079298" y="4263390"/>
            <a:ext cx="828675" cy="828675"/>
          </a:xfrm>
          <a:custGeom>
            <a:avLst/>
            <a:gdLst>
              <a:gd name="connsiteX0" fmla="*/ 0 w 1075272"/>
              <a:gd name="connsiteY0" fmla="*/ 537636 h 1075272"/>
              <a:gd name="connsiteX1" fmla="*/ 537636 w 1075272"/>
              <a:gd name="connsiteY1" fmla="*/ 0 h 1075272"/>
              <a:gd name="connsiteX2" fmla="*/ 1075272 w 1075272"/>
              <a:gd name="connsiteY2" fmla="*/ 537636 h 1075272"/>
              <a:gd name="connsiteX3" fmla="*/ 537636 w 1075272"/>
              <a:gd name="connsiteY3" fmla="*/ 1075272 h 1075272"/>
              <a:gd name="connsiteX4" fmla="*/ 0 w 1075272"/>
              <a:gd name="connsiteY4" fmla="*/ 537636 h 10752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272" h="1075272">
                <a:moveTo>
                  <a:pt x="0" y="537636"/>
                </a:moveTo>
                <a:cubicBezTo>
                  <a:pt x="0" y="240708"/>
                  <a:pt x="240708" y="0"/>
                  <a:pt x="537636" y="0"/>
                </a:cubicBezTo>
                <a:cubicBezTo>
                  <a:pt x="834564" y="0"/>
                  <a:pt x="1075272" y="240708"/>
                  <a:pt x="1075272" y="537636"/>
                </a:cubicBezTo>
                <a:cubicBezTo>
                  <a:pt x="1075272" y="834564"/>
                  <a:pt x="834564" y="1075272"/>
                  <a:pt x="537636" y="1075272"/>
                </a:cubicBezTo>
                <a:cubicBezTo>
                  <a:pt x="240708" y="1075272"/>
                  <a:pt x="0" y="834564"/>
                  <a:pt x="0" y="537636"/>
                </a:cubicBezTo>
                <a:close/>
              </a:path>
            </a:pathLst>
          </a:custGeom>
          <a:gradFill>
            <a:gsLst>
              <a:gs pos="0">
                <a:schemeClr val="accent1">
                  <a:lumMod val="60000"/>
                  <a:lumOff val="40000"/>
                </a:schemeClr>
              </a:gs>
              <a:gs pos="71000">
                <a:schemeClr val="accent1"/>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914400"/>
            <a:endParaRPr lang="zh-CN" altLang="en-US" dirty="0"/>
          </a:p>
        </p:txBody>
      </p:sp>
      <p:sp>
        <p:nvSpPr>
          <p:cNvPr id="40" name="任意多边形: 形状 39"/>
          <p:cNvSpPr>
            <a:spLocks noChangeAspect="1"/>
          </p:cNvSpPr>
          <p:nvPr>
            <p:custDataLst>
              <p:tags r:id="rId10"/>
            </p:custDataLst>
          </p:nvPr>
        </p:nvSpPr>
        <p:spPr>
          <a:xfrm>
            <a:off x="5461318" y="3222625"/>
            <a:ext cx="1260000" cy="1260000"/>
          </a:xfrm>
          <a:custGeom>
            <a:avLst/>
            <a:gdLst>
              <a:gd name="connsiteX0" fmla="*/ 0 w 1536103"/>
              <a:gd name="connsiteY0" fmla="*/ 768052 h 1536103"/>
              <a:gd name="connsiteX1" fmla="*/ 768052 w 1536103"/>
              <a:gd name="connsiteY1" fmla="*/ 0 h 1536103"/>
              <a:gd name="connsiteX2" fmla="*/ 1536104 w 1536103"/>
              <a:gd name="connsiteY2" fmla="*/ 768052 h 1536103"/>
              <a:gd name="connsiteX3" fmla="*/ 768052 w 1536103"/>
              <a:gd name="connsiteY3" fmla="*/ 1536104 h 1536103"/>
              <a:gd name="connsiteX4" fmla="*/ 0 w 1536103"/>
              <a:gd name="connsiteY4" fmla="*/ 768052 h 1536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6103" h="1536103">
                <a:moveTo>
                  <a:pt x="0" y="768052"/>
                </a:moveTo>
                <a:cubicBezTo>
                  <a:pt x="0" y="343869"/>
                  <a:pt x="343869" y="0"/>
                  <a:pt x="768052" y="0"/>
                </a:cubicBezTo>
                <a:cubicBezTo>
                  <a:pt x="1192235" y="0"/>
                  <a:pt x="1536104" y="343869"/>
                  <a:pt x="1536104" y="768052"/>
                </a:cubicBezTo>
                <a:cubicBezTo>
                  <a:pt x="1536104" y="1192235"/>
                  <a:pt x="1192235" y="1536104"/>
                  <a:pt x="768052" y="1536104"/>
                </a:cubicBezTo>
                <a:cubicBezTo>
                  <a:pt x="343869" y="1536104"/>
                  <a:pt x="0" y="1192235"/>
                  <a:pt x="0" y="768052"/>
                </a:cubicBezTo>
                <a:close/>
              </a:path>
            </a:pathLst>
          </a:custGeom>
          <a:gradFill>
            <a:gsLst>
              <a:gs pos="0">
                <a:schemeClr val="accent1">
                  <a:lumMod val="60000"/>
                  <a:lumOff val="40000"/>
                </a:schemeClr>
              </a:gs>
              <a:gs pos="71000">
                <a:schemeClr val="accent1"/>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spcFirstLastPara="0" vertOverflow="overflow" horzOverflow="overflow" vert="horz" wrap="square" lIns="71755" tIns="71755" rIns="71755" bIns="71755"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defTabSz="914400">
              <a:lnSpc>
                <a:spcPct val="120000"/>
              </a:lnSpc>
              <a:spcBef>
                <a:spcPts val="0"/>
              </a:spcBef>
              <a:spcAft>
                <a:spcPts val="0"/>
              </a:spcAft>
              <a:buClrTx/>
              <a:buSzTx/>
              <a:buFontTx/>
            </a:pPr>
            <a:r>
              <a:rPr lang="zh-CN" altLang="en-US" sz="1600" b="1">
                <a:solidFill>
                  <a:srgbClr val="FFFFFF"/>
                </a:solidFill>
                <a:latin typeface="+mj-ea"/>
                <a:ea typeface="+mj-ea"/>
                <a:cs typeface="+mj-ea"/>
                <a:sym typeface="+mn-ea"/>
              </a:rPr>
              <a:t>转换内容</a:t>
            </a:r>
            <a:endParaRPr lang="zh-CN" altLang="en-US" sz="1600" b="1">
              <a:solidFill>
                <a:srgbClr val="FFFFFF"/>
              </a:solidFill>
              <a:latin typeface="+mj-ea"/>
              <a:ea typeface="+mj-ea"/>
              <a:cs typeface="+mj-ea"/>
              <a:sym typeface="+mn-ea"/>
            </a:endParaRPr>
          </a:p>
        </p:txBody>
      </p:sp>
      <p:sp>
        <p:nvSpPr>
          <p:cNvPr id="63" name="文本框 62"/>
          <p:cNvSpPr txBox="1"/>
          <p:nvPr>
            <p:custDataLst>
              <p:tags r:id="rId11"/>
            </p:custDataLst>
          </p:nvPr>
        </p:nvSpPr>
        <p:spPr>
          <a:xfrm>
            <a:off x="8159433" y="4445000"/>
            <a:ext cx="2954020" cy="899795"/>
          </a:xfrm>
          <a:prstGeom prst="rect">
            <a:avLst/>
          </a:prstGeom>
          <a:noFill/>
        </p:spPr>
        <p:txBody>
          <a:bodyPr wrap="square" lIns="0" tIns="0" rIns="0" bIns="0" rtlCol="0" anchor="t" anchorCtr="0">
            <a:noAutofit/>
          </a:bodyPr>
          <a:lstStyle/>
          <a:p>
            <a:pPr lvl="0" algn="l">
              <a:lnSpc>
                <a:spcPct val="130000"/>
              </a:lnSpc>
              <a:buClrTx/>
              <a:buSzTx/>
              <a:buFontTx/>
            </a:pPr>
            <a:r>
              <a:rPr lang="zh-CN" altLang="en-US" sz="1400" spc="150" dirty="0">
                <a:solidFill>
                  <a:schemeClr val="tx1">
                    <a:lumMod val="65000"/>
                    <a:lumOff val="35000"/>
                  </a:schemeClr>
                </a:solidFill>
                <a:uFillTx/>
                <a:latin typeface="+mn-ea"/>
                <a:cs typeface="+mn-ea"/>
                <a:sym typeface="+mn-ea"/>
              </a:rPr>
              <a:t>关系模型的逻辑结构是一组关系模式的集合</a:t>
            </a:r>
            <a:endParaRPr lang="zh-CN" altLang="en-US" sz="1400" spc="150" dirty="0">
              <a:solidFill>
                <a:schemeClr val="tx1">
                  <a:lumMod val="65000"/>
                  <a:lumOff val="35000"/>
                </a:schemeClr>
              </a:solidFill>
              <a:uFillTx/>
              <a:latin typeface="+mn-ea"/>
              <a:cs typeface="+mn-ea"/>
              <a:sym typeface="+mn-ea"/>
            </a:endParaRPr>
          </a:p>
        </p:txBody>
      </p:sp>
      <p:sp>
        <p:nvSpPr>
          <p:cNvPr id="23" name="文本框 22"/>
          <p:cNvSpPr txBox="1"/>
          <p:nvPr>
            <p:custDataLst>
              <p:tags r:id="rId12"/>
            </p:custDataLst>
          </p:nvPr>
        </p:nvSpPr>
        <p:spPr>
          <a:xfrm>
            <a:off x="1077278" y="4445000"/>
            <a:ext cx="2971165" cy="899795"/>
          </a:xfrm>
          <a:prstGeom prst="rect">
            <a:avLst/>
          </a:prstGeom>
          <a:noFill/>
        </p:spPr>
        <p:txBody>
          <a:bodyPr wrap="square" lIns="0" tIns="0" rIns="0" bIns="0" rtlCol="0" anchor="t" anchorCtr="0">
            <a:noAutofit/>
          </a:bodyPr>
          <a:lstStyle/>
          <a:p>
            <a:pPr lvl="0" algn="r">
              <a:lnSpc>
                <a:spcPct val="130000"/>
              </a:lnSpc>
              <a:buClrTx/>
              <a:buSzTx/>
              <a:buFontTx/>
            </a:pPr>
            <a:r>
              <a:rPr lang="zh-CN" altLang="en-US" sz="1400" spc="150" dirty="0">
                <a:solidFill>
                  <a:schemeClr val="tx1">
                    <a:lumMod val="65000"/>
                    <a:lumOff val="35000"/>
                  </a:schemeClr>
                </a:solidFill>
                <a:uFillTx/>
                <a:latin typeface="+mn-ea"/>
                <a:cs typeface="+mn-ea"/>
                <a:sym typeface="+mn-ea"/>
              </a:rPr>
              <a:t>将E-R图转换为关系模型：将实体型、实体的属性和实体型之间的联系转化为关系模式</a:t>
            </a:r>
            <a:endParaRPr lang="zh-CN" altLang="en-US" sz="1400" spc="150" dirty="0">
              <a:solidFill>
                <a:schemeClr val="tx1">
                  <a:lumMod val="65000"/>
                  <a:lumOff val="35000"/>
                </a:schemeClr>
              </a:solidFill>
              <a:uFillTx/>
              <a:latin typeface="+mn-ea"/>
              <a:cs typeface="+mn-ea"/>
              <a:sym typeface="+mn-ea"/>
            </a:endParaRPr>
          </a:p>
        </p:txBody>
      </p:sp>
      <p:sp>
        <p:nvSpPr>
          <p:cNvPr id="24" name="椭圆 23"/>
          <p:cNvSpPr/>
          <p:nvPr>
            <p:custDataLst>
              <p:tags r:id="rId13"/>
            </p:custDataLst>
          </p:nvPr>
        </p:nvSpPr>
        <p:spPr>
          <a:xfrm>
            <a:off x="5571173" y="1698625"/>
            <a:ext cx="1043940" cy="1043940"/>
          </a:xfrm>
          <a:prstGeom prst="ellipse">
            <a:avLst/>
          </a:prstGeom>
          <a:noFill/>
          <a:ln w="6350">
            <a:solidFill>
              <a:schemeClr val="tx1">
                <a:lumMod val="65000"/>
                <a:lumOff val="35000"/>
                <a:alpha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5" name="任意多边形: 形状 45"/>
          <p:cNvSpPr/>
          <p:nvPr>
            <p:custDataLst>
              <p:tags r:id="rId14"/>
            </p:custDataLst>
          </p:nvPr>
        </p:nvSpPr>
        <p:spPr>
          <a:xfrm>
            <a:off x="5679123" y="1806575"/>
            <a:ext cx="828675" cy="828675"/>
          </a:xfrm>
          <a:custGeom>
            <a:avLst/>
            <a:gdLst>
              <a:gd name="connsiteX0" fmla="*/ 0 w 1075272"/>
              <a:gd name="connsiteY0" fmla="*/ 537636 h 1075272"/>
              <a:gd name="connsiteX1" fmla="*/ 537636 w 1075272"/>
              <a:gd name="connsiteY1" fmla="*/ 0 h 1075272"/>
              <a:gd name="connsiteX2" fmla="*/ 1075272 w 1075272"/>
              <a:gd name="connsiteY2" fmla="*/ 537636 h 1075272"/>
              <a:gd name="connsiteX3" fmla="*/ 537636 w 1075272"/>
              <a:gd name="connsiteY3" fmla="*/ 1075272 h 1075272"/>
              <a:gd name="connsiteX4" fmla="*/ 0 w 1075272"/>
              <a:gd name="connsiteY4" fmla="*/ 537636 h 10752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272" h="1075272">
                <a:moveTo>
                  <a:pt x="0" y="537636"/>
                </a:moveTo>
                <a:cubicBezTo>
                  <a:pt x="0" y="240708"/>
                  <a:pt x="240708" y="0"/>
                  <a:pt x="537636" y="0"/>
                </a:cubicBezTo>
                <a:cubicBezTo>
                  <a:pt x="834564" y="0"/>
                  <a:pt x="1075272" y="240708"/>
                  <a:pt x="1075272" y="537636"/>
                </a:cubicBezTo>
                <a:cubicBezTo>
                  <a:pt x="1075272" y="834564"/>
                  <a:pt x="834564" y="1075272"/>
                  <a:pt x="537636" y="1075272"/>
                </a:cubicBezTo>
                <a:cubicBezTo>
                  <a:pt x="240708" y="1075272"/>
                  <a:pt x="0" y="834564"/>
                  <a:pt x="0" y="537636"/>
                </a:cubicBezTo>
                <a:close/>
              </a:path>
            </a:pathLst>
          </a:custGeom>
          <a:gradFill>
            <a:gsLst>
              <a:gs pos="0">
                <a:schemeClr val="accent1">
                  <a:lumMod val="60000"/>
                  <a:lumOff val="40000"/>
                </a:schemeClr>
              </a:gs>
              <a:gs pos="71000">
                <a:schemeClr val="accent1"/>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914400"/>
            <a:endParaRPr lang="zh-CN" altLang="en-US"/>
          </a:p>
        </p:txBody>
      </p:sp>
      <p:sp>
        <p:nvSpPr>
          <p:cNvPr id="26" name="椭圆 25"/>
          <p:cNvSpPr/>
          <p:nvPr>
            <p:custDataLst>
              <p:tags r:id="rId15"/>
            </p:custDataLst>
          </p:nvPr>
        </p:nvSpPr>
        <p:spPr>
          <a:xfrm>
            <a:off x="4160838" y="4155440"/>
            <a:ext cx="1043940" cy="1043940"/>
          </a:xfrm>
          <a:prstGeom prst="ellipse">
            <a:avLst/>
          </a:prstGeom>
          <a:noFill/>
          <a:ln w="6350">
            <a:solidFill>
              <a:schemeClr val="tx1">
                <a:lumMod val="65000"/>
                <a:lumOff val="35000"/>
                <a:alpha val="2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27" name="任意多边形: 形状 44"/>
          <p:cNvSpPr/>
          <p:nvPr>
            <p:custDataLst>
              <p:tags r:id="rId16"/>
            </p:custDataLst>
          </p:nvPr>
        </p:nvSpPr>
        <p:spPr>
          <a:xfrm>
            <a:off x="4268788" y="4263390"/>
            <a:ext cx="828675" cy="828675"/>
          </a:xfrm>
          <a:custGeom>
            <a:avLst/>
            <a:gdLst>
              <a:gd name="connsiteX0" fmla="*/ 0 w 1075272"/>
              <a:gd name="connsiteY0" fmla="*/ 537636 h 1075272"/>
              <a:gd name="connsiteX1" fmla="*/ 537636 w 1075272"/>
              <a:gd name="connsiteY1" fmla="*/ 0 h 1075272"/>
              <a:gd name="connsiteX2" fmla="*/ 1075272 w 1075272"/>
              <a:gd name="connsiteY2" fmla="*/ 537636 h 1075272"/>
              <a:gd name="connsiteX3" fmla="*/ 537636 w 1075272"/>
              <a:gd name="connsiteY3" fmla="*/ 1075272 h 1075272"/>
              <a:gd name="connsiteX4" fmla="*/ 0 w 1075272"/>
              <a:gd name="connsiteY4" fmla="*/ 537636 h 10752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5272" h="1075272">
                <a:moveTo>
                  <a:pt x="0" y="537636"/>
                </a:moveTo>
                <a:cubicBezTo>
                  <a:pt x="0" y="240708"/>
                  <a:pt x="240708" y="0"/>
                  <a:pt x="537636" y="0"/>
                </a:cubicBezTo>
                <a:cubicBezTo>
                  <a:pt x="834564" y="0"/>
                  <a:pt x="1075272" y="240708"/>
                  <a:pt x="1075272" y="537636"/>
                </a:cubicBezTo>
                <a:cubicBezTo>
                  <a:pt x="1075272" y="834564"/>
                  <a:pt x="834564" y="1075272"/>
                  <a:pt x="537636" y="1075272"/>
                </a:cubicBezTo>
                <a:cubicBezTo>
                  <a:pt x="240708" y="1075272"/>
                  <a:pt x="0" y="834564"/>
                  <a:pt x="0" y="537636"/>
                </a:cubicBezTo>
                <a:close/>
              </a:path>
            </a:pathLst>
          </a:custGeom>
          <a:gradFill>
            <a:gsLst>
              <a:gs pos="0">
                <a:schemeClr val="accent1">
                  <a:lumMod val="60000"/>
                  <a:lumOff val="40000"/>
                </a:schemeClr>
              </a:gs>
              <a:gs pos="71000">
                <a:schemeClr val="accent1"/>
              </a:gs>
            </a:gsLst>
            <a:lin ang="2700000" scaled="0"/>
          </a:gradFill>
          <a:ln>
            <a:noFill/>
          </a:ln>
          <a:effectLst>
            <a:outerShdw blurRad="50800" dist="38100" dir="8100000" algn="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914400"/>
            <a:endParaRPr lang="zh-CN" altLang="en-US"/>
          </a:p>
        </p:txBody>
      </p:sp>
      <p:sp>
        <p:nvSpPr>
          <p:cNvPr id="29" name="图形 8" descr="343439383331313b343532303033313bd3a6d3c3c9ccb3c7"/>
          <p:cNvSpPr/>
          <p:nvPr>
            <p:custDataLst>
              <p:tags r:id="rId17"/>
            </p:custDataLst>
          </p:nvPr>
        </p:nvSpPr>
        <p:spPr>
          <a:xfrm>
            <a:off x="5951538" y="2067560"/>
            <a:ext cx="283065" cy="306070"/>
          </a:xfrm>
          <a:custGeom>
            <a:avLst/>
            <a:gdLst>
              <a:gd name="connsiteX0" fmla="*/ 230106 w 283065"/>
              <a:gd name="connsiteY0" fmla="*/ 306184 h 306070"/>
              <a:gd name="connsiteX1" fmla="*/ 53190 w 283065"/>
              <a:gd name="connsiteY1" fmla="*/ 306184 h 306070"/>
              <a:gd name="connsiteX2" fmla="*/ 115 w 283065"/>
              <a:gd name="connsiteY2" fmla="*/ 255172 h 306070"/>
              <a:gd name="connsiteX3" fmla="*/ 115 w 283065"/>
              <a:gd name="connsiteY3" fmla="*/ 51126 h 306070"/>
              <a:gd name="connsiteX4" fmla="*/ 53190 w 283065"/>
              <a:gd name="connsiteY4" fmla="*/ 114 h 306070"/>
              <a:gd name="connsiteX5" fmla="*/ 230106 w 283065"/>
              <a:gd name="connsiteY5" fmla="*/ 114 h 306070"/>
              <a:gd name="connsiteX6" fmla="*/ 283181 w 283065"/>
              <a:gd name="connsiteY6" fmla="*/ 51126 h 306070"/>
              <a:gd name="connsiteX7" fmla="*/ 283181 w 283065"/>
              <a:gd name="connsiteY7" fmla="*/ 255172 h 306070"/>
              <a:gd name="connsiteX8" fmla="*/ 230106 w 283065"/>
              <a:gd name="connsiteY8" fmla="*/ 306184 h 306070"/>
              <a:gd name="connsiteX9" fmla="*/ 141648 w 283065"/>
              <a:gd name="connsiteY9" fmla="*/ 141004 h 306070"/>
              <a:gd name="connsiteX10" fmla="*/ 212414 w 283065"/>
              <a:gd name="connsiteY10" fmla="*/ 70559 h 306070"/>
              <a:gd name="connsiteX11" fmla="*/ 194723 w 283065"/>
              <a:gd name="connsiteY11" fmla="*/ 52947 h 306070"/>
              <a:gd name="connsiteX12" fmla="*/ 177031 w 283065"/>
              <a:gd name="connsiteY12" fmla="*/ 70559 h 306070"/>
              <a:gd name="connsiteX13" fmla="*/ 141648 w 283065"/>
              <a:gd name="connsiteY13" fmla="*/ 105781 h 306070"/>
              <a:gd name="connsiteX14" fmla="*/ 106265 w 283065"/>
              <a:gd name="connsiteY14" fmla="*/ 70559 h 306070"/>
              <a:gd name="connsiteX15" fmla="*/ 88573 w 283065"/>
              <a:gd name="connsiteY15" fmla="*/ 52947 h 306070"/>
              <a:gd name="connsiteX16" fmla="*/ 70881 w 283065"/>
              <a:gd name="connsiteY16" fmla="*/ 70559 h 306070"/>
              <a:gd name="connsiteX17" fmla="*/ 141648 w 283065"/>
              <a:gd name="connsiteY17" fmla="*/ 141004 h 306070"/>
              <a:gd name="connsiteX18" fmla="*/ 177031 w 283065"/>
              <a:gd name="connsiteY18" fmla="*/ 246671 h 306070"/>
              <a:gd name="connsiteX19" fmla="*/ 194723 w 283065"/>
              <a:gd name="connsiteY19" fmla="*/ 229059 h 306070"/>
              <a:gd name="connsiteX20" fmla="*/ 177031 w 283065"/>
              <a:gd name="connsiteY20" fmla="*/ 211448 h 306070"/>
              <a:gd name="connsiteX21" fmla="*/ 106265 w 283065"/>
              <a:gd name="connsiteY21" fmla="*/ 211448 h 306070"/>
              <a:gd name="connsiteX22" fmla="*/ 88573 w 283065"/>
              <a:gd name="connsiteY22" fmla="*/ 229059 h 306070"/>
              <a:gd name="connsiteX23" fmla="*/ 106265 w 283065"/>
              <a:gd name="connsiteY23" fmla="*/ 246671 h 306070"/>
              <a:gd name="connsiteX24" fmla="*/ 177031 w 283065"/>
              <a:gd name="connsiteY24" fmla="*/ 246671 h 306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3065" h="306070">
                <a:moveTo>
                  <a:pt x="230106" y="306184"/>
                </a:moveTo>
                <a:lnTo>
                  <a:pt x="53190" y="306184"/>
                </a:lnTo>
                <a:cubicBezTo>
                  <a:pt x="23114" y="306184"/>
                  <a:pt x="115" y="284079"/>
                  <a:pt x="115" y="255172"/>
                </a:cubicBezTo>
                <a:lnTo>
                  <a:pt x="115" y="51126"/>
                </a:lnTo>
                <a:cubicBezTo>
                  <a:pt x="115" y="22219"/>
                  <a:pt x="23114" y="114"/>
                  <a:pt x="53190" y="114"/>
                </a:cubicBezTo>
                <a:lnTo>
                  <a:pt x="230106" y="114"/>
                </a:lnTo>
                <a:cubicBezTo>
                  <a:pt x="260182" y="114"/>
                  <a:pt x="283181" y="22219"/>
                  <a:pt x="283181" y="51126"/>
                </a:cubicBezTo>
                <a:lnTo>
                  <a:pt x="283181" y="255172"/>
                </a:lnTo>
                <a:cubicBezTo>
                  <a:pt x="283181" y="284079"/>
                  <a:pt x="260182" y="306184"/>
                  <a:pt x="230106" y="306184"/>
                </a:cubicBezTo>
                <a:moveTo>
                  <a:pt x="141648" y="141004"/>
                </a:moveTo>
                <a:cubicBezTo>
                  <a:pt x="180569" y="141004"/>
                  <a:pt x="212414" y="109303"/>
                  <a:pt x="212414" y="70559"/>
                </a:cubicBezTo>
                <a:cubicBezTo>
                  <a:pt x="212414" y="59992"/>
                  <a:pt x="205337" y="52947"/>
                  <a:pt x="194723" y="52947"/>
                </a:cubicBezTo>
                <a:cubicBezTo>
                  <a:pt x="184108" y="52947"/>
                  <a:pt x="177031" y="59992"/>
                  <a:pt x="177031" y="70559"/>
                </a:cubicBezTo>
                <a:cubicBezTo>
                  <a:pt x="177031" y="89931"/>
                  <a:pt x="161108" y="105781"/>
                  <a:pt x="141648" y="105781"/>
                </a:cubicBezTo>
                <a:cubicBezTo>
                  <a:pt x="122187" y="105781"/>
                  <a:pt x="106265" y="89931"/>
                  <a:pt x="106265" y="70559"/>
                </a:cubicBezTo>
                <a:cubicBezTo>
                  <a:pt x="106265" y="59992"/>
                  <a:pt x="99188" y="52947"/>
                  <a:pt x="88573" y="52947"/>
                </a:cubicBezTo>
                <a:cubicBezTo>
                  <a:pt x="77958" y="52947"/>
                  <a:pt x="70881" y="59992"/>
                  <a:pt x="70881" y="70559"/>
                </a:cubicBezTo>
                <a:cubicBezTo>
                  <a:pt x="70881" y="109303"/>
                  <a:pt x="102726" y="141004"/>
                  <a:pt x="141648" y="141004"/>
                </a:cubicBezTo>
                <a:moveTo>
                  <a:pt x="177031" y="246671"/>
                </a:moveTo>
                <a:cubicBezTo>
                  <a:pt x="187646" y="246671"/>
                  <a:pt x="194723" y="239626"/>
                  <a:pt x="194723" y="229059"/>
                </a:cubicBezTo>
                <a:cubicBezTo>
                  <a:pt x="194723" y="218493"/>
                  <a:pt x="187646" y="211448"/>
                  <a:pt x="177031" y="211448"/>
                </a:cubicBezTo>
                <a:lnTo>
                  <a:pt x="106265" y="211448"/>
                </a:lnTo>
                <a:cubicBezTo>
                  <a:pt x="95650" y="211448"/>
                  <a:pt x="88573" y="218493"/>
                  <a:pt x="88573" y="229059"/>
                </a:cubicBezTo>
                <a:cubicBezTo>
                  <a:pt x="88573" y="239626"/>
                  <a:pt x="95650" y="246671"/>
                  <a:pt x="106265" y="246671"/>
                </a:cubicBezTo>
                <a:lnTo>
                  <a:pt x="177031" y="246671"/>
                </a:lnTo>
              </a:path>
            </a:pathLst>
          </a:custGeom>
          <a:gradFill>
            <a:gsLst>
              <a:gs pos="0">
                <a:srgbClr val="FFFFFF"/>
              </a:gs>
              <a:gs pos="99999">
                <a:srgbClr val="FFFFFF">
                  <a:alpha val="60000"/>
                </a:srgbClr>
              </a:gs>
            </a:gsLst>
            <a:lin ang="5400000" scaled="1"/>
          </a:gradFill>
          <a:ln w="10889" cap="flat">
            <a:noFill/>
            <a:prstDash val="solid"/>
            <a:miter/>
          </a:ln>
        </p:spPr>
        <p:txBody>
          <a:bodyPr rtlCol="0" anchor="ctr"/>
          <a:lstStyle/>
          <a:p>
            <a:endParaRPr lang="zh-CN" altLang="en-US"/>
          </a:p>
        </p:txBody>
      </p:sp>
      <p:sp>
        <p:nvSpPr>
          <p:cNvPr id="32" name="图形 26" descr="343435383038363b343532323339383bd6b4d0d0cad6b6ce"/>
          <p:cNvSpPr/>
          <p:nvPr>
            <p:custDataLst>
              <p:tags r:id="rId18"/>
            </p:custDataLst>
          </p:nvPr>
        </p:nvSpPr>
        <p:spPr>
          <a:xfrm>
            <a:off x="4552633" y="4523740"/>
            <a:ext cx="260425" cy="307545"/>
          </a:xfrm>
          <a:custGeom>
            <a:avLst/>
            <a:gdLst>
              <a:gd name="connsiteX0" fmla="*/ 217434 w 260425"/>
              <a:gd name="connsiteY0" fmla="*/ -377 h 307545"/>
              <a:gd name="connsiteX1" fmla="*/ 194220 w 260425"/>
              <a:gd name="connsiteY1" fmla="*/ -377 h 307545"/>
              <a:gd name="connsiteX2" fmla="*/ 194220 w 260425"/>
              <a:gd name="connsiteY2" fmla="*/ 121001 h 307545"/>
              <a:gd name="connsiteX3" fmla="*/ 188020 w 260425"/>
              <a:gd name="connsiteY3" fmla="*/ 127233 h 307545"/>
              <a:gd name="connsiteX4" fmla="*/ 185083 w 260425"/>
              <a:gd name="connsiteY4" fmla="*/ 126490 h 307545"/>
              <a:gd name="connsiteX5" fmla="*/ 158880 w 260425"/>
              <a:gd name="connsiteY5" fmla="*/ 112328 h 307545"/>
              <a:gd name="connsiteX6" fmla="*/ 152928 w 260425"/>
              <a:gd name="connsiteY6" fmla="*/ 112371 h 307545"/>
              <a:gd name="connsiteX7" fmla="*/ 128075 w 260425"/>
              <a:gd name="connsiteY7" fmla="*/ 126273 h 307545"/>
              <a:gd name="connsiteX8" fmla="*/ 119642 w 260425"/>
              <a:gd name="connsiteY8" fmla="*/ 123858 h 307545"/>
              <a:gd name="connsiteX9" fmla="*/ 118859 w 260425"/>
              <a:gd name="connsiteY9" fmla="*/ 120828 h 307545"/>
              <a:gd name="connsiteX10" fmla="*/ 118859 w 260425"/>
              <a:gd name="connsiteY10" fmla="*/ -377 h 307545"/>
              <a:gd name="connsiteX11" fmla="*/ 30969 w 260425"/>
              <a:gd name="connsiteY11" fmla="*/ -377 h 307545"/>
              <a:gd name="connsiteX12" fmla="*/ -384 w 260425"/>
              <a:gd name="connsiteY12" fmla="*/ 31004 h 307545"/>
              <a:gd name="connsiteX13" fmla="*/ -384 w 260425"/>
              <a:gd name="connsiteY13" fmla="*/ 275779 h 307545"/>
              <a:gd name="connsiteX14" fmla="*/ 30969 w 260425"/>
              <a:gd name="connsiteY14" fmla="*/ 307168 h 307545"/>
              <a:gd name="connsiteX15" fmla="*/ 228689 w 260425"/>
              <a:gd name="connsiteY15" fmla="*/ 307168 h 307545"/>
              <a:gd name="connsiteX16" fmla="*/ 260042 w 260425"/>
              <a:gd name="connsiteY16" fmla="*/ 275777 h 307545"/>
              <a:gd name="connsiteX17" fmla="*/ 260042 w 260425"/>
              <a:gd name="connsiteY17" fmla="*/ 31002 h 307545"/>
              <a:gd name="connsiteX18" fmla="*/ 228689 w 260425"/>
              <a:gd name="connsiteY18" fmla="*/ -377 h 307545"/>
              <a:gd name="connsiteX19" fmla="*/ 217434 w 260425"/>
              <a:gd name="connsiteY19" fmla="*/ -377 h 30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0425" h="307545">
                <a:moveTo>
                  <a:pt x="217434" y="-377"/>
                </a:moveTo>
                <a:lnTo>
                  <a:pt x="194220" y="-377"/>
                </a:lnTo>
                <a:lnTo>
                  <a:pt x="194220" y="121001"/>
                </a:lnTo>
                <a:cubicBezTo>
                  <a:pt x="194220" y="124443"/>
                  <a:pt x="191445" y="127233"/>
                  <a:pt x="188020" y="127233"/>
                </a:cubicBezTo>
                <a:cubicBezTo>
                  <a:pt x="186995" y="127233"/>
                  <a:pt x="185986" y="126978"/>
                  <a:pt x="185083" y="126490"/>
                </a:cubicBezTo>
                <a:lnTo>
                  <a:pt x="158880" y="112328"/>
                </a:lnTo>
                <a:cubicBezTo>
                  <a:pt x="157018" y="111322"/>
                  <a:pt x="154775" y="111338"/>
                  <a:pt x="152928" y="112371"/>
                </a:cubicBezTo>
                <a:lnTo>
                  <a:pt x="128075" y="126273"/>
                </a:lnTo>
                <a:cubicBezTo>
                  <a:pt x="125083" y="127947"/>
                  <a:pt x="121307" y="126866"/>
                  <a:pt x="119642" y="123858"/>
                </a:cubicBezTo>
                <a:cubicBezTo>
                  <a:pt x="119129" y="122932"/>
                  <a:pt x="118859" y="121888"/>
                  <a:pt x="118859" y="120828"/>
                </a:cubicBezTo>
                <a:lnTo>
                  <a:pt x="118859" y="-377"/>
                </a:lnTo>
                <a:lnTo>
                  <a:pt x="30969" y="-377"/>
                </a:lnTo>
                <a:cubicBezTo>
                  <a:pt x="13658" y="-377"/>
                  <a:pt x="-378" y="13671"/>
                  <a:pt x="-384" y="31004"/>
                </a:cubicBezTo>
                <a:lnTo>
                  <a:pt x="-384" y="275779"/>
                </a:lnTo>
                <a:cubicBezTo>
                  <a:pt x="-384" y="293115"/>
                  <a:pt x="13653" y="307168"/>
                  <a:pt x="30969" y="307168"/>
                </a:cubicBezTo>
                <a:lnTo>
                  <a:pt x="228689" y="307168"/>
                </a:lnTo>
                <a:cubicBezTo>
                  <a:pt x="246005" y="307168"/>
                  <a:pt x="260042" y="293115"/>
                  <a:pt x="260042" y="275777"/>
                </a:cubicBezTo>
                <a:lnTo>
                  <a:pt x="260042" y="31002"/>
                </a:lnTo>
                <a:cubicBezTo>
                  <a:pt x="260036" y="13671"/>
                  <a:pt x="246000" y="-377"/>
                  <a:pt x="228689" y="-377"/>
                </a:cubicBezTo>
                <a:lnTo>
                  <a:pt x="217434" y="-377"/>
                </a:lnTo>
                <a:close/>
              </a:path>
            </a:pathLst>
          </a:custGeom>
          <a:gradFill>
            <a:gsLst>
              <a:gs pos="0">
                <a:srgbClr val="FFFFFF"/>
              </a:gs>
              <a:gs pos="99999">
                <a:srgbClr val="FFFFFF">
                  <a:alpha val="60000"/>
                </a:srgbClr>
              </a:gs>
            </a:gsLst>
            <a:lin ang="5400000" scaled="1"/>
          </a:gradFill>
          <a:ln w="405" cap="flat">
            <a:noFill/>
            <a:prstDash val="solid"/>
            <a:miter/>
          </a:ln>
        </p:spPr>
        <p:txBody>
          <a:bodyPr rtlCol="0" anchor="ctr"/>
          <a:lstStyle/>
          <a:p>
            <a:endParaRPr lang="zh-CN" altLang="en-US"/>
          </a:p>
        </p:txBody>
      </p:sp>
      <p:sp>
        <p:nvSpPr>
          <p:cNvPr id="33" name="图形 25" descr="343435383038363b343532323339393bd6b4d0d0d5aad2aa"/>
          <p:cNvSpPr/>
          <p:nvPr>
            <p:custDataLst>
              <p:tags r:id="rId19"/>
            </p:custDataLst>
          </p:nvPr>
        </p:nvSpPr>
        <p:spPr>
          <a:xfrm>
            <a:off x="7363143" y="4523740"/>
            <a:ext cx="260425" cy="307545"/>
          </a:xfrm>
          <a:custGeom>
            <a:avLst/>
            <a:gdLst>
              <a:gd name="connsiteX0" fmla="*/ 86142 w 260425"/>
              <a:gd name="connsiteY0" fmla="*/ 32326 h 307545"/>
              <a:gd name="connsiteX1" fmla="*/ 129829 w 260425"/>
              <a:gd name="connsiteY1" fmla="*/ -392 h 307545"/>
              <a:gd name="connsiteX2" fmla="*/ 173516 w 260425"/>
              <a:gd name="connsiteY2" fmla="*/ 32326 h 307545"/>
              <a:gd name="connsiteX3" fmla="*/ 233999 w 260425"/>
              <a:gd name="connsiteY3" fmla="*/ 32326 h 307545"/>
              <a:gd name="connsiteX4" fmla="*/ 260042 w 260425"/>
              <a:gd name="connsiteY4" fmla="*/ 58500 h 307545"/>
              <a:gd name="connsiteX5" fmla="*/ 260042 w 260425"/>
              <a:gd name="connsiteY5" fmla="*/ 280979 h 307545"/>
              <a:gd name="connsiteX6" fmla="*/ 233999 w 260425"/>
              <a:gd name="connsiteY6" fmla="*/ 307153 h 307545"/>
              <a:gd name="connsiteX7" fmla="*/ 25659 w 260425"/>
              <a:gd name="connsiteY7" fmla="*/ 307153 h 307545"/>
              <a:gd name="connsiteX8" fmla="*/ -384 w 260425"/>
              <a:gd name="connsiteY8" fmla="*/ 280979 h 307545"/>
              <a:gd name="connsiteX9" fmla="*/ -384 w 260425"/>
              <a:gd name="connsiteY9" fmla="*/ 58500 h 307545"/>
              <a:gd name="connsiteX10" fmla="*/ 25659 w 260425"/>
              <a:gd name="connsiteY10" fmla="*/ 32326 h 307545"/>
              <a:gd name="connsiteX11" fmla="*/ 86142 w 260425"/>
              <a:gd name="connsiteY11" fmla="*/ 32326 h 307545"/>
              <a:gd name="connsiteX12" fmla="*/ 129829 w 260425"/>
              <a:gd name="connsiteY12" fmla="*/ 51956 h 307545"/>
              <a:gd name="connsiteX13" fmla="*/ 142850 w 260425"/>
              <a:gd name="connsiteY13" fmla="*/ 38869 h 307545"/>
              <a:gd name="connsiteX14" fmla="*/ 129829 w 260425"/>
              <a:gd name="connsiteY14" fmla="*/ 25782 h 307545"/>
              <a:gd name="connsiteX15" fmla="*/ 116808 w 260425"/>
              <a:gd name="connsiteY15" fmla="*/ 38869 h 307545"/>
              <a:gd name="connsiteX16" fmla="*/ 129829 w 260425"/>
              <a:gd name="connsiteY16" fmla="*/ 51956 h 307545"/>
              <a:gd name="connsiteX17" fmla="*/ 64722 w 260425"/>
              <a:gd name="connsiteY17" fmla="*/ 97761 h 307545"/>
              <a:gd name="connsiteX18" fmla="*/ 51701 w 260425"/>
              <a:gd name="connsiteY18" fmla="*/ 110848 h 307545"/>
              <a:gd name="connsiteX19" fmla="*/ 64722 w 260425"/>
              <a:gd name="connsiteY19" fmla="*/ 123935 h 307545"/>
              <a:gd name="connsiteX20" fmla="*/ 194935 w 260425"/>
              <a:gd name="connsiteY20" fmla="*/ 123935 h 307545"/>
              <a:gd name="connsiteX21" fmla="*/ 207957 w 260425"/>
              <a:gd name="connsiteY21" fmla="*/ 110848 h 307545"/>
              <a:gd name="connsiteX22" fmla="*/ 194935 w 260425"/>
              <a:gd name="connsiteY22" fmla="*/ 97761 h 307545"/>
              <a:gd name="connsiteX23" fmla="*/ 64722 w 260425"/>
              <a:gd name="connsiteY23" fmla="*/ 97761 h 307545"/>
              <a:gd name="connsiteX24" fmla="*/ 64722 w 260425"/>
              <a:gd name="connsiteY24" fmla="*/ 156652 h 307545"/>
              <a:gd name="connsiteX25" fmla="*/ 51701 w 260425"/>
              <a:gd name="connsiteY25" fmla="*/ 169740 h 307545"/>
              <a:gd name="connsiteX26" fmla="*/ 64722 w 260425"/>
              <a:gd name="connsiteY26" fmla="*/ 182827 h 307545"/>
              <a:gd name="connsiteX27" fmla="*/ 194935 w 260425"/>
              <a:gd name="connsiteY27" fmla="*/ 182827 h 307545"/>
              <a:gd name="connsiteX28" fmla="*/ 207957 w 260425"/>
              <a:gd name="connsiteY28" fmla="*/ 169740 h 307545"/>
              <a:gd name="connsiteX29" fmla="*/ 194935 w 260425"/>
              <a:gd name="connsiteY29" fmla="*/ 156652 h 307545"/>
              <a:gd name="connsiteX30" fmla="*/ 64722 w 260425"/>
              <a:gd name="connsiteY30" fmla="*/ 156652 h 307545"/>
              <a:gd name="connsiteX31" fmla="*/ 64722 w 260425"/>
              <a:gd name="connsiteY31" fmla="*/ 215544 h 307545"/>
              <a:gd name="connsiteX32" fmla="*/ 51701 w 260425"/>
              <a:gd name="connsiteY32" fmla="*/ 228631 h 307545"/>
              <a:gd name="connsiteX33" fmla="*/ 64722 w 260425"/>
              <a:gd name="connsiteY33" fmla="*/ 241718 h 307545"/>
              <a:gd name="connsiteX34" fmla="*/ 129829 w 260425"/>
              <a:gd name="connsiteY34" fmla="*/ 241718 h 307545"/>
              <a:gd name="connsiteX35" fmla="*/ 142850 w 260425"/>
              <a:gd name="connsiteY35" fmla="*/ 228631 h 307545"/>
              <a:gd name="connsiteX36" fmla="*/ 129829 w 260425"/>
              <a:gd name="connsiteY36" fmla="*/ 215544 h 307545"/>
              <a:gd name="connsiteX37" fmla="*/ 64722 w 260425"/>
              <a:gd name="connsiteY37" fmla="*/ 215544 h 30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60425" h="307545">
                <a:moveTo>
                  <a:pt x="86142" y="32326"/>
                </a:moveTo>
                <a:cubicBezTo>
                  <a:pt x="91745" y="13405"/>
                  <a:pt x="109184" y="-392"/>
                  <a:pt x="129829" y="-392"/>
                </a:cubicBezTo>
                <a:cubicBezTo>
                  <a:pt x="150474" y="-392"/>
                  <a:pt x="167913" y="13405"/>
                  <a:pt x="173516" y="32326"/>
                </a:cubicBezTo>
                <a:lnTo>
                  <a:pt x="233999" y="32326"/>
                </a:lnTo>
                <a:cubicBezTo>
                  <a:pt x="248382" y="32326"/>
                  <a:pt x="260042" y="44044"/>
                  <a:pt x="260042" y="58500"/>
                </a:cubicBezTo>
                <a:lnTo>
                  <a:pt x="260042" y="280979"/>
                </a:lnTo>
                <a:cubicBezTo>
                  <a:pt x="260042" y="295435"/>
                  <a:pt x="248382" y="307153"/>
                  <a:pt x="233999" y="307153"/>
                </a:cubicBezTo>
                <a:lnTo>
                  <a:pt x="25659" y="307153"/>
                </a:lnTo>
                <a:cubicBezTo>
                  <a:pt x="11276" y="307153"/>
                  <a:pt x="-384" y="295435"/>
                  <a:pt x="-384" y="280979"/>
                </a:cubicBezTo>
                <a:lnTo>
                  <a:pt x="-384" y="58500"/>
                </a:lnTo>
                <a:cubicBezTo>
                  <a:pt x="-384" y="44044"/>
                  <a:pt x="11276" y="32326"/>
                  <a:pt x="25659" y="32326"/>
                </a:cubicBezTo>
                <a:lnTo>
                  <a:pt x="86142" y="32326"/>
                </a:lnTo>
                <a:moveTo>
                  <a:pt x="129829" y="51956"/>
                </a:moveTo>
                <a:cubicBezTo>
                  <a:pt x="137020" y="51956"/>
                  <a:pt x="142850" y="46097"/>
                  <a:pt x="142850" y="38869"/>
                </a:cubicBezTo>
                <a:cubicBezTo>
                  <a:pt x="142850" y="31641"/>
                  <a:pt x="137020" y="25782"/>
                  <a:pt x="129829" y="25782"/>
                </a:cubicBezTo>
                <a:cubicBezTo>
                  <a:pt x="122638" y="25782"/>
                  <a:pt x="116808" y="31641"/>
                  <a:pt x="116808" y="38869"/>
                </a:cubicBezTo>
                <a:cubicBezTo>
                  <a:pt x="116808" y="46097"/>
                  <a:pt x="122638" y="51956"/>
                  <a:pt x="129829" y="51956"/>
                </a:cubicBezTo>
                <a:moveTo>
                  <a:pt x="64722" y="97761"/>
                </a:moveTo>
                <a:cubicBezTo>
                  <a:pt x="57531" y="97761"/>
                  <a:pt x="51701" y="103620"/>
                  <a:pt x="51701" y="110848"/>
                </a:cubicBezTo>
                <a:cubicBezTo>
                  <a:pt x="51701" y="118076"/>
                  <a:pt x="57531" y="123935"/>
                  <a:pt x="64722" y="123935"/>
                </a:cubicBezTo>
                <a:lnTo>
                  <a:pt x="194935" y="123935"/>
                </a:lnTo>
                <a:cubicBezTo>
                  <a:pt x="202127" y="123935"/>
                  <a:pt x="207957" y="118076"/>
                  <a:pt x="207957" y="110848"/>
                </a:cubicBezTo>
                <a:cubicBezTo>
                  <a:pt x="207957" y="103620"/>
                  <a:pt x="202127" y="97761"/>
                  <a:pt x="194935" y="97761"/>
                </a:cubicBezTo>
                <a:lnTo>
                  <a:pt x="64722" y="97761"/>
                </a:lnTo>
                <a:moveTo>
                  <a:pt x="64722" y="156652"/>
                </a:moveTo>
                <a:cubicBezTo>
                  <a:pt x="57531" y="156652"/>
                  <a:pt x="51701" y="162512"/>
                  <a:pt x="51701" y="169740"/>
                </a:cubicBezTo>
                <a:cubicBezTo>
                  <a:pt x="51701" y="176967"/>
                  <a:pt x="57531" y="182827"/>
                  <a:pt x="64722" y="182827"/>
                </a:cubicBezTo>
                <a:lnTo>
                  <a:pt x="194935" y="182827"/>
                </a:lnTo>
                <a:cubicBezTo>
                  <a:pt x="202127" y="182827"/>
                  <a:pt x="207957" y="176967"/>
                  <a:pt x="207957" y="169740"/>
                </a:cubicBezTo>
                <a:cubicBezTo>
                  <a:pt x="207957" y="162512"/>
                  <a:pt x="202127" y="156652"/>
                  <a:pt x="194935" y="156652"/>
                </a:cubicBezTo>
                <a:lnTo>
                  <a:pt x="64722" y="156652"/>
                </a:lnTo>
                <a:moveTo>
                  <a:pt x="64722" y="215544"/>
                </a:moveTo>
                <a:cubicBezTo>
                  <a:pt x="57531" y="215544"/>
                  <a:pt x="51701" y="221403"/>
                  <a:pt x="51701" y="228631"/>
                </a:cubicBezTo>
                <a:cubicBezTo>
                  <a:pt x="51701" y="235859"/>
                  <a:pt x="57531" y="241718"/>
                  <a:pt x="64722" y="241718"/>
                </a:cubicBezTo>
                <a:lnTo>
                  <a:pt x="129829" y="241718"/>
                </a:lnTo>
                <a:cubicBezTo>
                  <a:pt x="137020" y="241718"/>
                  <a:pt x="142850" y="235859"/>
                  <a:pt x="142850" y="228631"/>
                </a:cubicBezTo>
                <a:cubicBezTo>
                  <a:pt x="142850" y="221403"/>
                  <a:pt x="137020" y="215544"/>
                  <a:pt x="129829" y="215544"/>
                </a:cubicBezTo>
                <a:lnTo>
                  <a:pt x="64722" y="215544"/>
                </a:lnTo>
              </a:path>
            </a:pathLst>
          </a:custGeom>
          <a:gradFill>
            <a:gsLst>
              <a:gs pos="0">
                <a:srgbClr val="FFFFFF"/>
              </a:gs>
              <a:gs pos="99999">
                <a:srgbClr val="FFFFFF">
                  <a:alpha val="60000"/>
                </a:srgbClr>
              </a:gs>
            </a:gsLst>
            <a:lin ang="5400000" scaled="1"/>
          </a:gradFill>
          <a:ln w="405" cap="flat">
            <a:noFill/>
            <a:prstDash val="solid"/>
            <a:miter/>
          </a:ln>
        </p:spPr>
        <p:txBody>
          <a:bodyPr rtlCol="0" anchor="ctr"/>
          <a:lstStyle/>
          <a:p>
            <a:endParaRPr lang="zh-CN" altLang="en-US"/>
          </a:p>
        </p:txBody>
      </p:sp>
      <p:sp>
        <p:nvSpPr>
          <p:cNvPr id="34" name="文本框 33"/>
          <p:cNvSpPr txBox="1"/>
          <p:nvPr>
            <p:custDataLst>
              <p:tags r:id="rId20"/>
            </p:custDataLst>
          </p:nvPr>
        </p:nvSpPr>
        <p:spPr>
          <a:xfrm>
            <a:off x="4552633" y="938530"/>
            <a:ext cx="2954020" cy="704215"/>
          </a:xfrm>
          <a:prstGeom prst="rect">
            <a:avLst/>
          </a:prstGeom>
          <a:noFill/>
        </p:spPr>
        <p:txBody>
          <a:bodyPr wrap="square" lIns="0" tIns="0" rIns="0" bIns="0" rtlCol="0" anchor="t" anchorCtr="0">
            <a:noAutofit/>
          </a:bodyPr>
          <a:lstStyle/>
          <a:p>
            <a:pPr lvl="0" algn="ctr">
              <a:lnSpc>
                <a:spcPct val="130000"/>
              </a:lnSpc>
              <a:buClrTx/>
              <a:buSzTx/>
              <a:buFontTx/>
            </a:pPr>
            <a:r>
              <a:rPr lang="zh-CN" altLang="en-US" sz="1400" spc="150" dirty="0">
                <a:solidFill>
                  <a:schemeClr val="tx1">
                    <a:lumMod val="65000"/>
                    <a:lumOff val="35000"/>
                  </a:schemeClr>
                </a:solidFill>
                <a:uFillTx/>
                <a:latin typeface="+mn-ea"/>
                <a:cs typeface="+mn-ea"/>
                <a:sym typeface="+mn-ea"/>
              </a:rPr>
              <a:t>E-R图由实体型、实体的属性和实体型之间的联系三个要素组成</a:t>
            </a:r>
            <a:endParaRPr lang="zh-CN" altLang="en-US" sz="1400" spc="150" dirty="0">
              <a:solidFill>
                <a:schemeClr val="tx1">
                  <a:lumMod val="65000"/>
                  <a:lumOff val="35000"/>
                </a:schemeClr>
              </a:solidFill>
              <a:uFillTx/>
              <a:latin typeface="+mn-ea"/>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2"/>
          <p:cNvSpPr>
            <a:spLocks noGrp="1" noChangeArrowheads="1"/>
          </p:cNvSpPr>
          <p:nvPr>
            <p:ph type="title" idx="4294967295"/>
          </p:nvPr>
        </p:nvSpPr>
        <p:spPr>
          <a:xfrm>
            <a:off x="6042025" y="149225"/>
            <a:ext cx="6148070" cy="790575"/>
          </a:xfrm>
        </p:spPr>
        <p:txBody>
          <a:bodyPr vert="horz" wrap="square" lIns="91456" tIns="45728" rIns="91456" bIns="45728"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rPr>
              <a:t>E—R模型到关系模型的转换 </a:t>
            </a:r>
            <a:endParaRPr kumimoji="0" lang="zh-CN" altLang="en-US" sz="2800" b="0" i="0" u="none" strike="noStrike" kern="0" cap="none" spc="0" normalizeH="0" baseline="0" noProof="0" smtClean="0">
              <a:ln>
                <a:noFill/>
              </a:ln>
              <a:solidFill>
                <a:schemeClr val="bg1"/>
              </a:solidFill>
              <a:effectLst/>
              <a:uLnTx/>
              <a:uFillTx/>
              <a:latin typeface="+mn-lt"/>
              <a:ea typeface="微软雅黑" panose="020B0503020204020204" pitchFamily="34" charset="-122"/>
              <a:cs typeface="Times New Roman" panose="02020603050405020304" charset="0"/>
            </a:endParaRPr>
          </a:p>
        </p:txBody>
      </p:sp>
      <p:sp>
        <p:nvSpPr>
          <p:cNvPr id="47107" name="Rectangle 3"/>
          <p:cNvSpPr>
            <a:spLocks noGrp="1"/>
          </p:cNvSpPr>
          <p:nvPr>
            <p:ph idx="4294967295"/>
          </p:nvPr>
        </p:nvSpPr>
        <p:spPr>
          <a:xfrm>
            <a:off x="1021715" y="1125855"/>
            <a:ext cx="10418445" cy="4526915"/>
          </a:xfrm>
        </p:spPr>
        <p:txBody>
          <a:bodyPr vert="horz" wrap="square" lIns="91456" tIns="45728" rIns="91456" bIns="45728" anchor="t" anchorCtr="0"/>
          <a:p>
            <a:pPr eaLnBrk="1" hangingPunct="1"/>
            <a:endParaRPr lang="zh-CN" altLang="zh-CN" sz="2400" dirty="0">
              <a:latin typeface="宋体" panose="02010600030101010101" pitchFamily="2" charset="-122"/>
            </a:endParaRPr>
          </a:p>
          <a:p>
            <a:pPr eaLnBrk="1" hangingPunct="1">
              <a:buNone/>
            </a:pPr>
            <a:r>
              <a:rPr lang="zh-CN" altLang="zh-CN" sz="2400" b="0" dirty="0">
                <a:latin typeface="宋体" panose="02010600030101010101" pitchFamily="2" charset="-122"/>
              </a:rPr>
              <a:t> </a:t>
            </a:r>
            <a:r>
              <a:rPr lang="zh-CN" altLang="en-US" sz="2400" b="0" dirty="0">
                <a:latin typeface="宋体" panose="02010600030101010101" pitchFamily="2" charset="-122"/>
              </a:rPr>
              <a:t>（</a:t>
            </a:r>
            <a:r>
              <a:rPr lang="zh-CN" altLang="zh-CN" sz="2400" b="0" dirty="0">
                <a:latin typeface="宋体" panose="02010600030101010101" pitchFamily="2" charset="-122"/>
              </a:rPr>
              <a:t>1</a:t>
            </a:r>
            <a:r>
              <a:rPr lang="zh-CN" altLang="en-US" sz="2400" b="0" dirty="0">
                <a:latin typeface="宋体" panose="02010600030101010101" pitchFamily="2" charset="-122"/>
              </a:rPr>
              <a:t>）对于</a:t>
            </a:r>
            <a:r>
              <a:rPr lang="zh-CN" altLang="zh-CN" sz="2400" b="0" dirty="0">
                <a:latin typeface="宋体" panose="02010600030101010101" pitchFamily="2" charset="-122"/>
              </a:rPr>
              <a:t>E—R</a:t>
            </a:r>
            <a:r>
              <a:rPr lang="zh-CN" altLang="en-US" sz="2400" b="0" dirty="0">
                <a:latin typeface="宋体" panose="02010600030101010101" pitchFamily="2" charset="-122"/>
              </a:rPr>
              <a:t>图中每个实体集，都应转换为一个关系，该关系应包括对应实体的全部属性，并应根据关系所表达的语义确定哪个属性或哪几个属性组作为“主关键字”，主关键字用来标识实体。</a:t>
            </a:r>
            <a:endParaRPr lang="zh-CN" altLang="en-US" sz="2400" b="0" dirty="0">
              <a:latin typeface="宋体" panose="02010600030101010101" pitchFamily="2" charset="-122"/>
            </a:endParaRPr>
          </a:p>
          <a:p>
            <a:pPr eaLnBrk="1" hangingPunct="1">
              <a:buNone/>
            </a:pPr>
            <a:endParaRPr lang="zh-CN" altLang="en-US" sz="2400" b="0" dirty="0">
              <a:latin typeface="宋体" panose="02010600030101010101" pitchFamily="2" charset="-122"/>
            </a:endParaRPr>
          </a:p>
          <a:p>
            <a:pPr eaLnBrk="1" hangingPunct="1">
              <a:buNone/>
            </a:pPr>
            <a:r>
              <a:rPr lang="zh-CN" altLang="en-US" sz="2400" b="0" dirty="0">
                <a:latin typeface="宋体" panose="02010600030101010101" pitchFamily="2" charset="-122"/>
              </a:rPr>
              <a:t> （</a:t>
            </a:r>
            <a:r>
              <a:rPr lang="zh-CN" altLang="zh-CN" sz="2400" b="0" dirty="0">
                <a:latin typeface="宋体" panose="02010600030101010101" pitchFamily="2" charset="-122"/>
              </a:rPr>
              <a:t>2</a:t>
            </a:r>
            <a:r>
              <a:rPr lang="zh-CN" altLang="en-US" sz="2400" b="0" dirty="0">
                <a:latin typeface="宋体" panose="02010600030101010101" pitchFamily="2" charset="-122"/>
              </a:rPr>
              <a:t>）对于</a:t>
            </a:r>
            <a:r>
              <a:rPr lang="zh-CN" altLang="zh-CN" sz="2400" b="0" dirty="0">
                <a:latin typeface="宋体" panose="02010600030101010101" pitchFamily="2" charset="-122"/>
              </a:rPr>
              <a:t>E—R</a:t>
            </a:r>
            <a:r>
              <a:rPr lang="zh-CN" altLang="en-US" sz="2400" b="0" dirty="0">
                <a:latin typeface="宋体" panose="02010600030101010101" pitchFamily="2" charset="-122"/>
              </a:rPr>
              <a:t>图中的联系，情况比较复杂，要根据实体联系方式的不同，采取不同的手段加以实现。</a:t>
            </a:r>
            <a:endParaRPr lang="zh-CN" altLang="en-US" sz="2400" b="0" dirty="0">
              <a:latin typeface="宋体" panose="02010600030101010101" pitchFamily="2" charset="-122"/>
            </a:endParaRPr>
          </a:p>
        </p:txBody>
      </p:sp>
      <p:sp>
        <p:nvSpPr>
          <p:cNvPr id="62465" name="Rectangle 2"/>
          <p:cNvSpPr>
            <a:spLocks noGrp="1"/>
          </p:cNvSpPr>
          <p:nvPr/>
        </p:nvSpPr>
        <p:spPr>
          <a:xfrm>
            <a:off x="1218565" y="274955"/>
            <a:ext cx="7477760" cy="533400"/>
          </a:xfrm>
          <a:prstGeom prst="rect">
            <a:avLst/>
          </a:prstGeom>
        </p:spPr>
        <p:txBody>
          <a:bodyPr vert="horz" wrap="square" lIns="91456" tIns="45728" rIns="91456" bIns="45728" rtlCol="0" anchor="ctr" anchorCtr="0">
            <a:normAutofit fontScale="70000"/>
          </a:bodyPr>
          <a:lstStyle>
            <a:lvl1pPr algn="ctr" defTabSz="1219200" rtl="0" eaLnBrk="1" latinLnBrk="0" hangingPunct="1">
              <a:spcBef>
                <a:spcPct val="0"/>
              </a:spcBef>
              <a:buNone/>
              <a:defRPr sz="32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sz="3600" dirty="0"/>
              <a:t>E-R</a:t>
            </a:r>
            <a:r>
              <a:rPr lang="zh-CN" altLang="en-US" sz="3600" dirty="0"/>
              <a:t>图向关系模型的转换</a:t>
            </a:r>
            <a:endParaRPr lang="zh-CN" altLang="en-US" sz="3600" dirty="0"/>
          </a:p>
        </p:txBody>
      </p:sp>
      <p:grpSp>
        <p:nvGrpSpPr>
          <p:cNvPr id="12" name="组合 11"/>
          <p:cNvGrpSpPr/>
          <p:nvPr>
            <p:custDataLst>
              <p:tags r:id="rId1"/>
            </p:custDataLst>
          </p:nvPr>
        </p:nvGrpSpPr>
        <p:grpSpPr>
          <a:xfrm>
            <a:off x="1922145" y="922020"/>
            <a:ext cx="6064250" cy="76200"/>
            <a:chOff x="3027" y="1452"/>
            <a:chExt cx="9550" cy="120"/>
          </a:xfrm>
        </p:grpSpPr>
        <p:sp>
          <p:nvSpPr>
            <p:cNvPr id="13" name="矩形 12"/>
            <p:cNvSpPr/>
            <p:nvPr>
              <p:custDataLst>
                <p:tags r:id="rId2"/>
              </p:custDataLst>
            </p:nvPr>
          </p:nvSpPr>
          <p:spPr>
            <a:xfrm flipV="1">
              <a:off x="3027" y="1452"/>
              <a:ext cx="9551"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14" name="任意多边形 13"/>
            <p:cNvSpPr/>
            <p:nvPr>
              <p:custDataLst>
                <p:tags r:id="rId3"/>
              </p:custDataLst>
            </p:nvPr>
          </p:nvSpPr>
          <p:spPr>
            <a:xfrm>
              <a:off x="3027" y="1452"/>
              <a:ext cx="2350"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107">
                                            <p:txEl>
                                              <p:charRg st="1" end="90"/>
                                            </p:txEl>
                                          </p:spTgt>
                                        </p:tgtEl>
                                        <p:attrNameLst>
                                          <p:attrName>style.visibility</p:attrName>
                                        </p:attrNameLst>
                                      </p:cBhvr>
                                      <p:to>
                                        <p:strVal val="visible"/>
                                      </p:to>
                                    </p:set>
                                    <p:animEffect transition="in" filter="blinds(horizontal)">
                                      <p:cBhvr>
                                        <p:cTn id="7" dur="500"/>
                                        <p:tgtEl>
                                          <p:spTgt spid="47107">
                                            <p:txEl>
                                              <p:charRg st="1" end="9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7107">
                                            <p:txEl>
                                              <p:charRg st="91" end="139"/>
                                            </p:txEl>
                                          </p:spTgt>
                                        </p:tgtEl>
                                        <p:attrNameLst>
                                          <p:attrName>style.visibility</p:attrName>
                                        </p:attrNameLst>
                                      </p:cBhvr>
                                      <p:to>
                                        <p:strVal val="visible"/>
                                      </p:to>
                                    </p:set>
                                    <p:animEffect transition="in" filter="blinds(horizontal)">
                                      <p:cBhvr>
                                        <p:cTn id="12" dur="500"/>
                                        <p:tgtEl>
                                          <p:spTgt spid="47107">
                                            <p:txEl>
                                              <p:charRg st="91" end="13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custDataLst>
              <p:tags r:id="rId1"/>
            </p:custDataLst>
          </p:nvPr>
        </p:nvGrpSpPr>
        <p:grpSpPr>
          <a:xfrm>
            <a:off x="1922145" y="922020"/>
            <a:ext cx="6064250" cy="76200"/>
            <a:chOff x="3027" y="1452"/>
            <a:chExt cx="9550" cy="120"/>
          </a:xfrm>
        </p:grpSpPr>
        <p:sp>
          <p:nvSpPr>
            <p:cNvPr id="4" name="矩形 3"/>
            <p:cNvSpPr/>
            <p:nvPr>
              <p:custDataLst>
                <p:tags r:id="rId2"/>
              </p:custDataLst>
            </p:nvPr>
          </p:nvSpPr>
          <p:spPr>
            <a:xfrm flipV="1">
              <a:off x="3027" y="1452"/>
              <a:ext cx="9551"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任意多边形 12"/>
            <p:cNvSpPr/>
            <p:nvPr>
              <p:custDataLst>
                <p:tags r:id="rId3"/>
              </p:custDataLst>
            </p:nvPr>
          </p:nvSpPr>
          <p:spPr>
            <a:xfrm>
              <a:off x="3027" y="1452"/>
              <a:ext cx="2350"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Title 6"/>
          <p:cNvSpPr txBox="1"/>
          <p:nvPr>
            <p:custDataLst>
              <p:tags r:id="rId4"/>
            </p:custDataLst>
          </p:nvPr>
        </p:nvSpPr>
        <p:spPr>
          <a:xfrm>
            <a:off x="1922446" y="274955"/>
            <a:ext cx="5901055"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en-US" altLang="zh-CN"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E-R</a:t>
            </a:r>
            <a:r>
              <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图向关系模型的转换（续）</a:t>
            </a:r>
            <a:endPar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3490" name="Rectangle 3"/>
          <p:cNvSpPr>
            <a:spLocks noGrp="1"/>
          </p:cNvSpPr>
          <p:nvPr>
            <p:ph idx="4294967295"/>
          </p:nvPr>
        </p:nvSpPr>
        <p:spPr>
          <a:xfrm>
            <a:off x="1016635" y="1098550"/>
            <a:ext cx="10394950" cy="5097145"/>
          </a:xfrm>
        </p:spPr>
        <p:txBody>
          <a:bodyPr vert="horz" wrap="square" lIns="91456" tIns="45728" rIns="91456" bIns="45728" anchor="t" anchorCtr="0"/>
          <a:p>
            <a:pPr>
              <a:lnSpc>
                <a:spcPct val="150000"/>
              </a:lnSpc>
              <a:buNone/>
            </a:pPr>
            <a:r>
              <a:rPr lang="zh-CN" altLang="en-US" sz="2400" dirty="0"/>
              <a:t>转换原则</a:t>
            </a:r>
            <a:endParaRPr lang="en-US" altLang="zh-CN" sz="2400" dirty="0"/>
          </a:p>
          <a:p>
            <a:pPr>
              <a:lnSpc>
                <a:spcPct val="150000"/>
              </a:lnSpc>
              <a:buNone/>
            </a:pPr>
            <a:r>
              <a:rPr lang="en-US" altLang="zh-CN" sz="2400" dirty="0"/>
              <a:t>  1. </a:t>
            </a:r>
            <a:r>
              <a:rPr lang="zh-CN" altLang="en-US" sz="2400" dirty="0"/>
              <a:t>一个实体型转换为一个关系模式。</a:t>
            </a:r>
            <a:endParaRPr lang="zh-CN" altLang="en-US" sz="2400" dirty="0"/>
          </a:p>
          <a:p>
            <a:pPr lvl="1">
              <a:lnSpc>
                <a:spcPct val="150000"/>
              </a:lnSpc>
            </a:pPr>
            <a:r>
              <a:rPr lang="zh-CN" altLang="en-US" sz="2400" dirty="0"/>
              <a:t>关系的属性：实体的属性</a:t>
            </a:r>
            <a:endParaRPr lang="zh-CN" altLang="en-US" sz="2400" dirty="0"/>
          </a:p>
          <a:p>
            <a:pPr lvl="1">
              <a:lnSpc>
                <a:spcPct val="150000"/>
              </a:lnSpc>
            </a:pPr>
            <a:r>
              <a:rPr lang="zh-CN" altLang="en-US" sz="2400" dirty="0"/>
              <a:t>关系的码：实体的码</a:t>
            </a:r>
            <a:endParaRPr lang="en-US" altLang="zh-CN" sz="2400" dirty="0"/>
          </a:p>
          <a:p>
            <a:pPr lvl="1"/>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a:spLocks noGrp="1"/>
          </p:cNvSpPr>
          <p:nvPr>
            <p:ph type="title" idx="4294967295"/>
          </p:nvPr>
        </p:nvSpPr>
        <p:spPr>
          <a:xfrm>
            <a:off x="1218565" y="274955"/>
            <a:ext cx="7500620" cy="606425"/>
          </a:xfrm>
        </p:spPr>
        <p:txBody>
          <a:bodyPr vert="horz" wrap="square" lIns="91456" tIns="45728" rIns="91456" bIns="45728" anchor="ctr" anchorCtr="0">
            <a:normAutofit fontScale="90000"/>
          </a:bodyPr>
          <a:p>
            <a:r>
              <a:rPr lang="en-US" altLang="zh-CN" sz="3600" dirty="0"/>
              <a:t>E-R</a:t>
            </a:r>
            <a:r>
              <a:rPr lang="zh-CN" altLang="en-US" sz="3600" dirty="0"/>
              <a:t>图向关系模型的转换（续）</a:t>
            </a:r>
            <a:endParaRPr lang="zh-CN" altLang="en-US" sz="3600" dirty="0"/>
          </a:p>
        </p:txBody>
      </p:sp>
      <p:sp>
        <p:nvSpPr>
          <p:cNvPr id="65538" name="内容占位符 3"/>
          <p:cNvSpPr>
            <a:spLocks noGrp="1"/>
          </p:cNvSpPr>
          <p:nvPr>
            <p:ph idx="4294967295"/>
          </p:nvPr>
        </p:nvSpPr>
        <p:spPr>
          <a:xfrm>
            <a:off x="910590" y="1125855"/>
            <a:ext cx="10664825" cy="4526915"/>
          </a:xfrm>
        </p:spPr>
        <p:txBody>
          <a:bodyPr vert="horz" wrap="square" lIns="91456" tIns="45728" rIns="91456" bIns="45728" anchor="t" anchorCtr="0">
            <a:noAutofit/>
          </a:bodyPr>
          <a:p>
            <a:pPr>
              <a:lnSpc>
                <a:spcPct val="120000"/>
              </a:lnSpc>
              <a:buNone/>
            </a:pPr>
            <a:r>
              <a:rPr lang="en-US" altLang="zh-CN" sz="1500" dirty="0"/>
              <a:t>2. </a:t>
            </a:r>
            <a:r>
              <a:rPr lang="zh-CN" altLang="en-US" sz="1500" dirty="0"/>
              <a:t>实体型间联系的转换</a:t>
            </a:r>
            <a:endParaRPr lang="zh-CN" altLang="en-US" sz="1500" dirty="0"/>
          </a:p>
          <a:p>
            <a:pPr marL="400050" lvl="1" indent="0">
              <a:lnSpc>
                <a:spcPct val="120000"/>
              </a:lnSpc>
              <a:buNone/>
            </a:pPr>
            <a:r>
              <a:rPr lang="zh-CN" altLang="en-US" sz="1500" dirty="0"/>
              <a:t>（</a:t>
            </a:r>
            <a:r>
              <a:rPr lang="en-US" altLang="zh-CN" sz="1500" dirty="0"/>
              <a:t>1</a:t>
            </a:r>
            <a:r>
              <a:rPr lang="zh-CN" altLang="en-US" sz="1500" dirty="0"/>
              <a:t>） </a:t>
            </a:r>
            <a:r>
              <a:rPr lang="en-US" altLang="zh-CN" sz="1500" dirty="0"/>
              <a:t>1</a:t>
            </a:r>
            <a:r>
              <a:rPr lang="zh-CN" altLang="en-US" sz="1500" dirty="0"/>
              <a:t>：</a:t>
            </a:r>
            <a:r>
              <a:rPr lang="en-US" altLang="zh-CN" sz="1500" dirty="0"/>
              <a:t>1</a:t>
            </a:r>
            <a:r>
              <a:rPr lang="zh-CN" altLang="en-US" sz="1500" dirty="0"/>
              <a:t>联系有以下两种转换方式</a:t>
            </a:r>
            <a:endParaRPr lang="zh-CN" altLang="en-US" sz="1500" dirty="0"/>
          </a:p>
          <a:p>
            <a:pPr lvl="2">
              <a:lnSpc>
                <a:spcPct val="120000"/>
              </a:lnSpc>
              <a:buNone/>
            </a:pPr>
            <a:r>
              <a:rPr lang="en-US" altLang="zh-CN" sz="1500" dirty="0"/>
              <a:t>① </a:t>
            </a:r>
            <a:r>
              <a:rPr lang="en-US" altLang="en-US" sz="1500" dirty="0">
                <a:sym typeface="+mn-ea"/>
              </a:rPr>
              <a:t></a:t>
            </a:r>
            <a:r>
              <a:rPr lang="zh-CN" altLang="en-US" sz="1500" dirty="0">
                <a:sym typeface="+mn-ea"/>
              </a:rPr>
              <a:t>联系单独转换为一个关系模式：联系本身的属性、参与联系各实体的码转换为联系的关系模式，每个实体的码均是该关系的候选码。如图</a:t>
            </a:r>
            <a:r>
              <a:rPr lang="en-US" altLang="zh-CN" sz="1500" dirty="0">
                <a:sym typeface="+mn-ea"/>
              </a:rPr>
              <a:t>3-6</a:t>
            </a:r>
            <a:r>
              <a:rPr lang="zh-CN" altLang="en-US" sz="1500" dirty="0">
                <a:sym typeface="+mn-ea"/>
              </a:rPr>
              <a:t>所示的</a:t>
            </a:r>
            <a:r>
              <a:rPr lang="en-US" altLang="zh-CN" sz="1500" dirty="0">
                <a:sym typeface="+mn-ea"/>
              </a:rPr>
              <a:t>E-R</a:t>
            </a:r>
            <a:r>
              <a:rPr lang="zh-CN" altLang="en-US" sz="1500" dirty="0">
                <a:sym typeface="+mn-ea"/>
              </a:rPr>
              <a:t>图模型转换，联系</a:t>
            </a:r>
            <a:r>
              <a:rPr lang="en-US" altLang="zh-CN" sz="1500" dirty="0">
                <a:sym typeface="+mn-ea"/>
              </a:rPr>
              <a:t>“</a:t>
            </a:r>
            <a:r>
              <a:rPr lang="zh-CN" altLang="en-US" sz="1500" dirty="0">
                <a:sym typeface="+mn-ea"/>
              </a:rPr>
              <a:t>管理</a:t>
            </a:r>
            <a:r>
              <a:rPr lang="en-US" altLang="zh-CN" sz="1500" dirty="0">
                <a:sym typeface="+mn-ea"/>
              </a:rPr>
              <a:t>”</a:t>
            </a:r>
            <a:r>
              <a:rPr lang="zh-CN" altLang="en-US" sz="1500" dirty="0">
                <a:sym typeface="+mn-ea"/>
              </a:rPr>
              <a:t>可单独对应一关系模式。</a:t>
            </a:r>
            <a:endParaRPr lang="zh-CN" altLang="en-US" sz="1500" dirty="0">
              <a:sym typeface="+mn-ea"/>
            </a:endParaRPr>
          </a:p>
          <a:p>
            <a:pPr lvl="3">
              <a:lnSpc>
                <a:spcPct val="120000"/>
              </a:lnSpc>
              <a:buNone/>
            </a:pPr>
            <a:r>
              <a:rPr lang="en-US" altLang="zh-CN" sz="1500" dirty="0">
                <a:sym typeface="+mn-ea"/>
              </a:rPr>
              <a:t>“</a:t>
            </a:r>
            <a:r>
              <a:rPr lang="zh-CN" altLang="en-US" sz="1500" dirty="0">
                <a:sym typeface="+mn-ea"/>
              </a:rPr>
              <a:t>系</a:t>
            </a:r>
            <a:r>
              <a:rPr lang="en-US" altLang="zh-CN" sz="1500" dirty="0">
                <a:sym typeface="+mn-ea"/>
              </a:rPr>
              <a:t>”</a:t>
            </a:r>
            <a:r>
              <a:rPr lang="zh-CN" altLang="en-US" sz="1500" dirty="0">
                <a:sym typeface="+mn-ea"/>
              </a:rPr>
              <a:t>与</a:t>
            </a:r>
            <a:r>
              <a:rPr lang="en-US" altLang="zh-CN" sz="1500" dirty="0">
                <a:sym typeface="+mn-ea"/>
              </a:rPr>
              <a:t>“</a:t>
            </a:r>
            <a:r>
              <a:rPr lang="zh-CN" altLang="en-US" sz="1500" dirty="0">
                <a:sym typeface="+mn-ea"/>
              </a:rPr>
              <a:t>主任</a:t>
            </a:r>
            <a:r>
              <a:rPr lang="en-US" altLang="zh-CN" sz="1500" dirty="0">
                <a:sym typeface="+mn-ea"/>
              </a:rPr>
              <a:t>”E-R</a:t>
            </a:r>
            <a:r>
              <a:rPr lang="zh-CN" altLang="en-US" sz="1500" dirty="0">
                <a:sym typeface="+mn-ea"/>
              </a:rPr>
              <a:t>图模型转换为以下关系模式（下划线表示该属性为主码）：</a:t>
            </a:r>
            <a:endParaRPr lang="zh-CN" altLang="en-US" sz="1500" dirty="0">
              <a:sym typeface="+mn-ea"/>
            </a:endParaRPr>
          </a:p>
          <a:p>
            <a:pPr lvl="3">
              <a:lnSpc>
                <a:spcPct val="120000"/>
              </a:lnSpc>
              <a:buNone/>
            </a:pPr>
            <a:r>
              <a:rPr lang="zh-CN" altLang="en-US" sz="1500" dirty="0">
                <a:sym typeface="+mn-ea"/>
              </a:rPr>
              <a:t>系（系编号，系名）</a:t>
            </a:r>
            <a:endParaRPr lang="zh-CN" altLang="en-US" sz="1500" dirty="0">
              <a:sym typeface="+mn-ea"/>
            </a:endParaRPr>
          </a:p>
          <a:p>
            <a:pPr lvl="3">
              <a:lnSpc>
                <a:spcPct val="120000"/>
              </a:lnSpc>
              <a:buNone/>
            </a:pPr>
            <a:r>
              <a:rPr lang="zh-CN" altLang="en-US" sz="1500" dirty="0">
                <a:sym typeface="+mn-ea"/>
              </a:rPr>
              <a:t>主任（编号，姓名，年龄，学历）</a:t>
            </a:r>
            <a:endParaRPr lang="zh-CN" altLang="en-US" sz="1500" dirty="0">
              <a:sym typeface="+mn-ea"/>
            </a:endParaRPr>
          </a:p>
          <a:p>
            <a:pPr lvl="3">
              <a:lnSpc>
                <a:spcPct val="120000"/>
              </a:lnSpc>
              <a:buNone/>
            </a:pPr>
            <a:r>
              <a:rPr lang="zh-CN" altLang="en-US" sz="1500" dirty="0">
                <a:sym typeface="+mn-ea"/>
              </a:rPr>
              <a:t>管理（系编号，编号，任职时间）或（编号，系编号，任职时间）</a:t>
            </a:r>
            <a:endParaRPr lang="zh-CN" altLang="en-US" sz="1500" dirty="0">
              <a:sym typeface="+mn-ea"/>
            </a:endParaRPr>
          </a:p>
          <a:p>
            <a:pPr lvl="2">
              <a:lnSpc>
                <a:spcPct val="120000"/>
              </a:lnSpc>
              <a:buNone/>
            </a:pPr>
            <a:r>
              <a:rPr lang="en-US" altLang="zh-CN" sz="1500" dirty="0">
                <a:sym typeface="+mn-ea"/>
              </a:rPr>
              <a:t>②</a:t>
            </a:r>
            <a:r>
              <a:rPr lang="zh-CN" altLang="en-US" sz="1500" dirty="0"/>
              <a:t>联系不单独转换为一个关系模式：联系的属性和一端实体的码加入另一端实体关系模式。如图</a:t>
            </a:r>
            <a:r>
              <a:rPr lang="en-US" altLang="zh-CN" sz="1500" dirty="0"/>
              <a:t>3-6</a:t>
            </a:r>
            <a:r>
              <a:rPr lang="zh-CN" altLang="en-US" sz="1500" dirty="0"/>
              <a:t>所示的</a:t>
            </a:r>
            <a:r>
              <a:rPr lang="en-US" altLang="zh-CN" sz="1500" dirty="0"/>
              <a:t>E-R</a:t>
            </a:r>
            <a:r>
              <a:rPr lang="zh-CN" altLang="en-US" sz="1500" dirty="0"/>
              <a:t>图模型转换，联系</a:t>
            </a:r>
            <a:r>
              <a:rPr lang="en-US" altLang="zh-CN" sz="1500" dirty="0"/>
              <a:t>“</a:t>
            </a:r>
            <a:r>
              <a:rPr lang="zh-CN" altLang="en-US" sz="1500" dirty="0"/>
              <a:t>管理</a:t>
            </a:r>
            <a:r>
              <a:rPr lang="en-US" altLang="zh-CN" sz="1500" dirty="0"/>
              <a:t>”</a:t>
            </a:r>
            <a:r>
              <a:rPr lang="zh-CN" altLang="en-US" sz="1500" dirty="0"/>
              <a:t>的属性</a:t>
            </a:r>
            <a:r>
              <a:rPr lang="en-US" altLang="zh-CN" sz="1500" dirty="0"/>
              <a:t>“</a:t>
            </a:r>
            <a:r>
              <a:rPr lang="zh-CN" altLang="en-US" sz="1500" dirty="0"/>
              <a:t>任职时间</a:t>
            </a:r>
            <a:r>
              <a:rPr lang="en-US" altLang="zh-CN" sz="1500" dirty="0"/>
              <a:t>”</a:t>
            </a:r>
            <a:r>
              <a:rPr lang="zh-CN" altLang="en-US" sz="1500" dirty="0"/>
              <a:t>和系实体主码加入主任实体得到关系模型如下：</a:t>
            </a:r>
            <a:endParaRPr lang="zh-CN" altLang="en-US" sz="1500" dirty="0"/>
          </a:p>
          <a:p>
            <a:pPr lvl="3">
              <a:lnSpc>
                <a:spcPct val="120000"/>
              </a:lnSpc>
              <a:buNone/>
            </a:pPr>
            <a:r>
              <a:rPr lang="zh-CN" altLang="en-US" sz="1500" dirty="0"/>
              <a:t>系（系编号，系名）</a:t>
            </a:r>
            <a:endParaRPr lang="zh-CN" altLang="en-US" sz="1500" dirty="0"/>
          </a:p>
          <a:p>
            <a:pPr lvl="3">
              <a:lnSpc>
                <a:spcPct val="120000"/>
              </a:lnSpc>
              <a:buNone/>
            </a:pPr>
            <a:r>
              <a:rPr lang="zh-CN" altLang="en-US" sz="1500" dirty="0"/>
              <a:t>主任（编号，姓名，年龄，学历，系编号，任职时间）</a:t>
            </a:r>
            <a:endParaRPr lang="zh-CN" altLang="en-US" sz="1500" dirty="0"/>
          </a:p>
          <a:p>
            <a:pPr lvl="3">
              <a:lnSpc>
                <a:spcPct val="120000"/>
              </a:lnSpc>
              <a:buNone/>
            </a:pPr>
            <a:r>
              <a:rPr lang="zh-CN" altLang="en-US" sz="1500" dirty="0"/>
              <a:t>或者联系</a:t>
            </a:r>
            <a:r>
              <a:rPr lang="en-US" altLang="zh-CN" sz="1500" dirty="0"/>
              <a:t>“</a:t>
            </a:r>
            <a:r>
              <a:rPr lang="zh-CN" altLang="en-US" sz="1500" dirty="0"/>
              <a:t>管理</a:t>
            </a:r>
            <a:r>
              <a:rPr lang="en-US" altLang="zh-CN" sz="1500" dirty="0"/>
              <a:t>”</a:t>
            </a:r>
            <a:r>
              <a:rPr lang="zh-CN" altLang="en-US" sz="1500" dirty="0"/>
              <a:t>的属性</a:t>
            </a:r>
            <a:r>
              <a:rPr lang="en-US" altLang="zh-CN" sz="1500" dirty="0"/>
              <a:t>“</a:t>
            </a:r>
            <a:r>
              <a:rPr lang="zh-CN" altLang="en-US" sz="1500" dirty="0"/>
              <a:t>任职时间</a:t>
            </a:r>
            <a:r>
              <a:rPr lang="en-US" altLang="zh-CN" sz="1500" dirty="0"/>
              <a:t>”</a:t>
            </a:r>
            <a:r>
              <a:rPr lang="zh-CN" altLang="en-US" sz="1500" dirty="0"/>
              <a:t>和主任实体主码加入系实体得到关系模型如下：</a:t>
            </a:r>
            <a:endParaRPr lang="zh-CN" altLang="en-US" sz="1500" dirty="0"/>
          </a:p>
          <a:p>
            <a:pPr lvl="3">
              <a:lnSpc>
                <a:spcPct val="120000"/>
              </a:lnSpc>
              <a:buNone/>
            </a:pPr>
            <a:r>
              <a:rPr lang="zh-CN" altLang="en-US" sz="1500" dirty="0"/>
              <a:t>系（系编号，系名，编号，任职时间）</a:t>
            </a:r>
            <a:endParaRPr lang="zh-CN" altLang="en-US" sz="1500" dirty="0"/>
          </a:p>
          <a:p>
            <a:pPr lvl="3">
              <a:lnSpc>
                <a:spcPct val="120000"/>
              </a:lnSpc>
              <a:buNone/>
            </a:pPr>
            <a:r>
              <a:rPr lang="zh-CN" altLang="en-US" sz="1500" dirty="0"/>
              <a:t>主任（编号，姓名，年龄，学历）</a:t>
            </a:r>
            <a:endParaRPr lang="zh-CN" altLang="en-US" sz="1500" dirty="0"/>
          </a:p>
        </p:txBody>
      </p:sp>
      <p:grpSp>
        <p:nvGrpSpPr>
          <p:cNvPr id="3" name="组合 2"/>
          <p:cNvGrpSpPr/>
          <p:nvPr>
            <p:custDataLst>
              <p:tags r:id="rId1"/>
            </p:custDataLst>
          </p:nvPr>
        </p:nvGrpSpPr>
        <p:grpSpPr>
          <a:xfrm>
            <a:off x="1922145" y="922020"/>
            <a:ext cx="6064250" cy="76200"/>
            <a:chOff x="3027" y="1452"/>
            <a:chExt cx="9550" cy="120"/>
          </a:xfrm>
        </p:grpSpPr>
        <p:sp>
          <p:nvSpPr>
            <p:cNvPr id="4" name="矩形 3"/>
            <p:cNvSpPr/>
            <p:nvPr>
              <p:custDataLst>
                <p:tags r:id="rId2"/>
              </p:custDataLst>
            </p:nvPr>
          </p:nvSpPr>
          <p:spPr>
            <a:xfrm flipV="1">
              <a:off x="3027" y="1452"/>
              <a:ext cx="9551"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任意多边形 12"/>
            <p:cNvSpPr/>
            <p:nvPr>
              <p:custDataLst>
                <p:tags r:id="rId3"/>
              </p:custDataLst>
            </p:nvPr>
          </p:nvSpPr>
          <p:spPr>
            <a:xfrm>
              <a:off x="3027" y="1452"/>
              <a:ext cx="2350"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a:spLocks noGrp="1"/>
          </p:cNvSpPr>
          <p:nvPr>
            <p:ph type="title" idx="4294967295"/>
          </p:nvPr>
        </p:nvSpPr>
        <p:spPr>
          <a:xfrm>
            <a:off x="1218565" y="274955"/>
            <a:ext cx="7500620" cy="606425"/>
          </a:xfrm>
        </p:spPr>
        <p:txBody>
          <a:bodyPr vert="horz" wrap="square" lIns="91456" tIns="45728" rIns="91456" bIns="45728" anchor="ctr" anchorCtr="0">
            <a:normAutofit fontScale="90000"/>
          </a:bodyPr>
          <a:p>
            <a:r>
              <a:rPr lang="en-US" altLang="zh-CN" sz="3600" dirty="0"/>
              <a:t>E-R</a:t>
            </a:r>
            <a:r>
              <a:rPr lang="zh-CN" altLang="en-US" sz="3600" dirty="0"/>
              <a:t>图向关系模型的转换（续）</a:t>
            </a:r>
            <a:endParaRPr lang="zh-CN" altLang="en-US" sz="3600" dirty="0"/>
          </a:p>
        </p:txBody>
      </p:sp>
      <p:sp>
        <p:nvSpPr>
          <p:cNvPr id="65538" name="内容占位符 3"/>
          <p:cNvSpPr>
            <a:spLocks noGrp="1"/>
          </p:cNvSpPr>
          <p:nvPr>
            <p:ph idx="4294967295"/>
          </p:nvPr>
        </p:nvSpPr>
        <p:spPr>
          <a:xfrm>
            <a:off x="910590" y="1125855"/>
            <a:ext cx="10664825" cy="4526915"/>
          </a:xfrm>
        </p:spPr>
        <p:txBody>
          <a:bodyPr vert="horz" wrap="square" lIns="91456" tIns="45728" rIns="91456" bIns="45728" anchor="t" anchorCtr="0">
            <a:noAutofit/>
          </a:bodyPr>
          <a:p>
            <a:pPr>
              <a:lnSpc>
                <a:spcPct val="120000"/>
              </a:lnSpc>
              <a:buNone/>
            </a:pPr>
            <a:r>
              <a:rPr lang="en-US" altLang="zh-CN" sz="1500" dirty="0"/>
              <a:t>2. </a:t>
            </a:r>
            <a:r>
              <a:rPr lang="zh-CN" altLang="en-US" sz="1500" dirty="0"/>
              <a:t>实体型间联系的转换</a:t>
            </a:r>
            <a:endParaRPr lang="zh-CN" altLang="en-US" sz="1500" dirty="0"/>
          </a:p>
          <a:p>
            <a:pPr marL="400050" lvl="1" indent="0">
              <a:lnSpc>
                <a:spcPct val="120000"/>
              </a:lnSpc>
              <a:buNone/>
            </a:pPr>
            <a:r>
              <a:rPr lang="zh-CN" altLang="en-US" sz="1600" dirty="0"/>
              <a:t>（</a:t>
            </a:r>
            <a:r>
              <a:rPr lang="en-US" altLang="zh-CN" sz="1600" dirty="0"/>
              <a:t>2</a:t>
            </a:r>
            <a:r>
              <a:rPr lang="zh-CN" altLang="en-US" sz="1600" dirty="0"/>
              <a:t>）</a:t>
            </a:r>
            <a:r>
              <a:rPr lang="en-US" altLang="zh-CN" sz="1600" dirty="0"/>
              <a:t>1</a:t>
            </a:r>
            <a:r>
              <a:rPr lang="zh-CN" altLang="en-US" sz="1600" dirty="0"/>
              <a:t>：</a:t>
            </a:r>
            <a:r>
              <a:rPr lang="en-US" altLang="zh-CN" sz="1600" dirty="0"/>
              <a:t>n</a:t>
            </a:r>
            <a:r>
              <a:rPr lang="zh-CN" altLang="en-US" sz="1600" dirty="0"/>
              <a:t>联系有以下两种转换方式</a:t>
            </a:r>
            <a:r>
              <a:rPr lang="en-US" altLang="en-US" sz="1600" dirty="0"/>
              <a:t></a:t>
            </a:r>
            <a:endParaRPr lang="en-US" altLang="en-US" sz="1600" dirty="0"/>
          </a:p>
          <a:p>
            <a:pPr marL="400050" lvl="1" indent="0">
              <a:lnSpc>
                <a:spcPct val="120000"/>
              </a:lnSpc>
              <a:buNone/>
            </a:pPr>
            <a:r>
              <a:rPr lang="zh-CN" altLang="en-US" sz="1600" dirty="0"/>
              <a:t>联系单独转换为一个关系模式：联系本身的属性、参与联系各实体的码转换为联系的关系模式，该关系的码为</a:t>
            </a:r>
            <a:r>
              <a:rPr lang="en-US" altLang="zh-CN" sz="1600" dirty="0"/>
              <a:t>n</a:t>
            </a:r>
            <a:r>
              <a:rPr lang="zh-CN" altLang="en-US" sz="1600" dirty="0"/>
              <a:t>端实体的码。如图</a:t>
            </a:r>
            <a:r>
              <a:rPr lang="en-US" altLang="zh-CN" sz="1600" dirty="0"/>
              <a:t>3-7</a:t>
            </a:r>
            <a:r>
              <a:rPr lang="zh-CN" altLang="en-US" sz="1600" dirty="0"/>
              <a:t>所示的</a:t>
            </a:r>
            <a:r>
              <a:rPr lang="en-US" altLang="zh-CN" sz="1600" dirty="0"/>
              <a:t>E-R</a:t>
            </a:r>
            <a:r>
              <a:rPr lang="zh-CN" altLang="en-US" sz="1600" dirty="0"/>
              <a:t>图联系</a:t>
            </a:r>
            <a:r>
              <a:rPr lang="en-US" altLang="zh-CN" sz="1600" dirty="0"/>
              <a:t>“</a:t>
            </a:r>
            <a:r>
              <a:rPr lang="zh-CN" altLang="en-US" sz="1600" dirty="0"/>
              <a:t>存放</a:t>
            </a:r>
            <a:r>
              <a:rPr lang="en-US" altLang="zh-CN" sz="1600" dirty="0"/>
              <a:t>”</a:t>
            </a:r>
            <a:r>
              <a:rPr lang="zh-CN" altLang="en-US" sz="1600" dirty="0"/>
              <a:t>可单独对应一关系模式，模型转换后仓库存放商品关系模型如下：</a:t>
            </a:r>
            <a:endParaRPr lang="zh-CN" altLang="en-US" sz="1600" dirty="0"/>
          </a:p>
          <a:p>
            <a:pPr marL="857250" lvl="2" indent="0">
              <a:lnSpc>
                <a:spcPct val="120000"/>
              </a:lnSpc>
              <a:buNone/>
            </a:pPr>
            <a:r>
              <a:rPr lang="zh-CN" altLang="en-US" sz="1600" dirty="0"/>
              <a:t>仓库（仓库号，地点，面积）</a:t>
            </a:r>
            <a:endParaRPr lang="zh-CN" altLang="en-US" sz="1600" dirty="0"/>
          </a:p>
          <a:p>
            <a:pPr marL="857250" lvl="2" indent="0">
              <a:lnSpc>
                <a:spcPct val="120000"/>
              </a:lnSpc>
              <a:buNone/>
            </a:pPr>
            <a:r>
              <a:rPr lang="zh-CN" altLang="en-US" sz="1600" dirty="0"/>
              <a:t>商品（商品号，商品名，价格）</a:t>
            </a:r>
            <a:endParaRPr lang="zh-CN" altLang="en-US" sz="1600" dirty="0"/>
          </a:p>
          <a:p>
            <a:pPr marL="857250" lvl="2" indent="0">
              <a:lnSpc>
                <a:spcPct val="120000"/>
              </a:lnSpc>
              <a:buNone/>
            </a:pPr>
            <a:r>
              <a:rPr lang="zh-CN" altLang="en-US" sz="1600" dirty="0"/>
              <a:t>存放（商品号，仓库号，数量）</a:t>
            </a:r>
            <a:endParaRPr lang="zh-CN" altLang="en-US" sz="1600" dirty="0"/>
          </a:p>
          <a:p>
            <a:pPr marL="400050" lvl="1" indent="0">
              <a:lnSpc>
                <a:spcPct val="120000"/>
              </a:lnSpc>
              <a:buNone/>
            </a:pPr>
            <a:r>
              <a:rPr lang="en-US" altLang="en-US" sz="1600" dirty="0"/>
              <a:t></a:t>
            </a:r>
            <a:r>
              <a:rPr lang="zh-CN" altLang="en-US" sz="1600" dirty="0"/>
              <a:t>联系不单独转换为一个关系模式：联系的属性和一端实体的码加入</a:t>
            </a:r>
            <a:r>
              <a:rPr lang="en-US" altLang="zh-CN" sz="1600" dirty="0"/>
              <a:t>n</a:t>
            </a:r>
            <a:r>
              <a:rPr lang="zh-CN" altLang="en-US" sz="1600" dirty="0"/>
              <a:t>端实体关系模式，主码仍为</a:t>
            </a:r>
            <a:r>
              <a:rPr lang="en-US" altLang="zh-CN" sz="1600" dirty="0"/>
              <a:t>n</a:t>
            </a:r>
            <a:r>
              <a:rPr lang="zh-CN" altLang="en-US" sz="1600" dirty="0"/>
              <a:t>端实体主码。如图</a:t>
            </a:r>
            <a:r>
              <a:rPr lang="en-US" altLang="zh-CN" sz="1600" dirty="0"/>
              <a:t>3-7</a:t>
            </a:r>
            <a:r>
              <a:rPr lang="zh-CN" altLang="en-US" sz="1600" dirty="0"/>
              <a:t>所示的</a:t>
            </a:r>
            <a:r>
              <a:rPr lang="en-US" altLang="zh-CN" sz="1600" dirty="0"/>
              <a:t>E-R</a:t>
            </a:r>
            <a:r>
              <a:rPr lang="zh-CN" altLang="en-US" sz="1600" dirty="0"/>
              <a:t>图仓库存放商品关系模型可设计如下：</a:t>
            </a:r>
            <a:endParaRPr lang="zh-CN" altLang="en-US" sz="1600" dirty="0"/>
          </a:p>
          <a:p>
            <a:pPr marL="857250" lvl="2" indent="0">
              <a:lnSpc>
                <a:spcPct val="120000"/>
              </a:lnSpc>
              <a:buNone/>
            </a:pPr>
            <a:r>
              <a:rPr lang="zh-CN" altLang="en-US" sz="1600" dirty="0"/>
              <a:t>仓库（仓库号，地点，面积）</a:t>
            </a:r>
            <a:endParaRPr lang="zh-CN" altLang="en-US" sz="1600" dirty="0"/>
          </a:p>
          <a:p>
            <a:pPr marL="857250" lvl="2" indent="0">
              <a:lnSpc>
                <a:spcPct val="120000"/>
              </a:lnSpc>
              <a:buNone/>
            </a:pPr>
            <a:r>
              <a:rPr lang="zh-CN" altLang="en-US" sz="1600" dirty="0"/>
              <a:t>商品（商品号，商品名，价格，仓库号，数量）</a:t>
            </a:r>
            <a:endParaRPr lang="zh-CN" altLang="en-US" sz="1600" dirty="0"/>
          </a:p>
        </p:txBody>
      </p:sp>
      <p:grpSp>
        <p:nvGrpSpPr>
          <p:cNvPr id="3" name="组合 2"/>
          <p:cNvGrpSpPr/>
          <p:nvPr>
            <p:custDataLst>
              <p:tags r:id="rId1"/>
            </p:custDataLst>
          </p:nvPr>
        </p:nvGrpSpPr>
        <p:grpSpPr>
          <a:xfrm>
            <a:off x="1922145" y="922020"/>
            <a:ext cx="6064250" cy="76200"/>
            <a:chOff x="3027" y="1452"/>
            <a:chExt cx="9550" cy="120"/>
          </a:xfrm>
        </p:grpSpPr>
        <p:sp>
          <p:nvSpPr>
            <p:cNvPr id="4" name="矩形 3"/>
            <p:cNvSpPr/>
            <p:nvPr>
              <p:custDataLst>
                <p:tags r:id="rId2"/>
              </p:custDataLst>
            </p:nvPr>
          </p:nvSpPr>
          <p:spPr>
            <a:xfrm flipV="1">
              <a:off x="3027" y="1452"/>
              <a:ext cx="9551"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任意多边形 12"/>
            <p:cNvSpPr/>
            <p:nvPr>
              <p:custDataLst>
                <p:tags r:id="rId3"/>
              </p:custDataLst>
            </p:nvPr>
          </p:nvSpPr>
          <p:spPr>
            <a:xfrm>
              <a:off x="3027" y="1452"/>
              <a:ext cx="2350"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a:spLocks noGrp="1"/>
          </p:cNvSpPr>
          <p:nvPr>
            <p:ph type="title" idx="4294967295"/>
          </p:nvPr>
        </p:nvSpPr>
        <p:spPr>
          <a:xfrm>
            <a:off x="1218565" y="274955"/>
            <a:ext cx="7500620" cy="606425"/>
          </a:xfrm>
        </p:spPr>
        <p:txBody>
          <a:bodyPr vert="horz" wrap="square" lIns="91456" tIns="45728" rIns="91456" bIns="45728" anchor="ctr" anchorCtr="0">
            <a:normAutofit fontScale="90000"/>
          </a:bodyPr>
          <a:p>
            <a:r>
              <a:rPr lang="en-US" altLang="zh-CN" sz="3600" dirty="0"/>
              <a:t>E-R</a:t>
            </a:r>
            <a:r>
              <a:rPr lang="zh-CN" altLang="en-US" sz="3600" dirty="0"/>
              <a:t>图向关系模型的转换（续）</a:t>
            </a:r>
            <a:endParaRPr lang="zh-CN" altLang="en-US" sz="3600" dirty="0"/>
          </a:p>
        </p:txBody>
      </p:sp>
      <p:sp>
        <p:nvSpPr>
          <p:cNvPr id="65538" name="内容占位符 3"/>
          <p:cNvSpPr>
            <a:spLocks noGrp="1"/>
          </p:cNvSpPr>
          <p:nvPr>
            <p:ph idx="4294967295"/>
          </p:nvPr>
        </p:nvSpPr>
        <p:spPr>
          <a:xfrm>
            <a:off x="910590" y="1125855"/>
            <a:ext cx="10664825" cy="4526915"/>
          </a:xfrm>
        </p:spPr>
        <p:txBody>
          <a:bodyPr vert="horz" wrap="square" lIns="91456" tIns="45728" rIns="91456" bIns="45728" anchor="t" anchorCtr="0">
            <a:noAutofit/>
          </a:bodyPr>
          <a:p>
            <a:pPr>
              <a:lnSpc>
                <a:spcPct val="120000"/>
              </a:lnSpc>
              <a:buNone/>
            </a:pPr>
            <a:r>
              <a:rPr lang="en-US" altLang="zh-CN" sz="1500" dirty="0"/>
              <a:t>2. </a:t>
            </a:r>
            <a:r>
              <a:rPr lang="zh-CN" altLang="en-US" sz="1500" dirty="0"/>
              <a:t>实体型间联系的转换</a:t>
            </a:r>
            <a:endParaRPr lang="zh-CN" altLang="en-US" sz="1500" dirty="0"/>
          </a:p>
          <a:p>
            <a:pPr marL="400050" lvl="1" indent="0">
              <a:lnSpc>
                <a:spcPct val="120000"/>
              </a:lnSpc>
              <a:buNone/>
            </a:pPr>
            <a:r>
              <a:rPr lang="zh-CN" altLang="en-US" sz="1600" dirty="0"/>
              <a:t>（</a:t>
            </a:r>
            <a:r>
              <a:rPr lang="en-US" altLang="zh-CN" sz="1600" dirty="0"/>
              <a:t>2</a:t>
            </a:r>
            <a:r>
              <a:rPr lang="zh-CN" altLang="en-US" sz="1600" dirty="0"/>
              <a:t>）</a:t>
            </a:r>
            <a:r>
              <a:rPr lang="en-US" altLang="zh-CN" sz="1600" dirty="0"/>
              <a:t>m</a:t>
            </a:r>
            <a:r>
              <a:rPr lang="zh-CN" altLang="en-US" sz="1600" dirty="0"/>
              <a:t>：</a:t>
            </a:r>
            <a:r>
              <a:rPr lang="en-US" altLang="zh-CN" sz="1600" dirty="0"/>
              <a:t>n</a:t>
            </a:r>
            <a:r>
              <a:rPr lang="zh-CN" altLang="en-US" sz="1600" dirty="0"/>
              <a:t>联系有以下一种转换方式</a:t>
            </a:r>
            <a:r>
              <a:rPr lang="en-US" altLang="en-US" sz="1600" dirty="0"/>
              <a:t></a:t>
            </a:r>
            <a:endParaRPr lang="en-US" altLang="en-US" sz="1600" dirty="0"/>
          </a:p>
          <a:p>
            <a:pPr marL="400050" lvl="1" indent="0">
              <a:lnSpc>
                <a:spcPct val="120000"/>
              </a:lnSpc>
              <a:buNone/>
            </a:pPr>
            <a:r>
              <a:rPr lang="zh-CN" altLang="en-US" sz="1600" dirty="0"/>
              <a:t>联系单独转换为一个关系模式：联系本身的属性、参与联系各实体的码转换为联系的关系模式，该关系的码由各实体的码共同组成。如图</a:t>
            </a:r>
            <a:r>
              <a:rPr lang="en-US" altLang="zh-CN" sz="1600" dirty="0"/>
              <a:t>3.8</a:t>
            </a:r>
            <a:r>
              <a:rPr lang="zh-CN" altLang="en-US" sz="1600" dirty="0"/>
              <a:t>所示的教师教授课程</a:t>
            </a:r>
            <a:r>
              <a:rPr lang="en-US" altLang="zh-CN" sz="1600" dirty="0"/>
              <a:t>E-R</a:t>
            </a:r>
            <a:r>
              <a:rPr lang="zh-CN" altLang="en-US" sz="1600" dirty="0"/>
              <a:t>图关系模型可设计如下：</a:t>
            </a:r>
            <a:endParaRPr lang="zh-CN" altLang="en-US" sz="1600" dirty="0"/>
          </a:p>
          <a:p>
            <a:pPr marL="400050" lvl="1" indent="0">
              <a:lnSpc>
                <a:spcPct val="120000"/>
              </a:lnSpc>
              <a:buNone/>
            </a:pPr>
            <a:r>
              <a:rPr lang="zh-CN" altLang="en-US" sz="1600" dirty="0"/>
              <a:t>教师（教师号，教师名，职称）</a:t>
            </a:r>
            <a:endParaRPr lang="zh-CN" altLang="en-US" sz="1600" dirty="0"/>
          </a:p>
          <a:p>
            <a:pPr marL="400050" lvl="1" indent="0">
              <a:lnSpc>
                <a:spcPct val="120000"/>
              </a:lnSpc>
              <a:buNone/>
            </a:pPr>
            <a:r>
              <a:rPr lang="zh-CN" altLang="en-US" sz="1600" dirty="0"/>
              <a:t>课程（课程号，课程名，班级）</a:t>
            </a:r>
            <a:endParaRPr lang="zh-CN" altLang="en-US" sz="1600" dirty="0"/>
          </a:p>
          <a:p>
            <a:pPr marL="400050" lvl="1" indent="0">
              <a:lnSpc>
                <a:spcPct val="120000"/>
              </a:lnSpc>
              <a:buNone/>
            </a:pPr>
            <a:r>
              <a:rPr lang="zh-CN" altLang="en-US" sz="1600" dirty="0"/>
              <a:t>讲授（教师号，课程名，质量）</a:t>
            </a:r>
            <a:endParaRPr lang="zh-CN" altLang="en-US" sz="1600" dirty="0"/>
          </a:p>
        </p:txBody>
      </p:sp>
      <p:grpSp>
        <p:nvGrpSpPr>
          <p:cNvPr id="3" name="组合 2"/>
          <p:cNvGrpSpPr/>
          <p:nvPr>
            <p:custDataLst>
              <p:tags r:id="rId1"/>
            </p:custDataLst>
          </p:nvPr>
        </p:nvGrpSpPr>
        <p:grpSpPr>
          <a:xfrm>
            <a:off x="1922145" y="922020"/>
            <a:ext cx="6064250" cy="76200"/>
            <a:chOff x="3027" y="1452"/>
            <a:chExt cx="9550" cy="120"/>
          </a:xfrm>
        </p:grpSpPr>
        <p:sp>
          <p:nvSpPr>
            <p:cNvPr id="4" name="矩形 3"/>
            <p:cNvSpPr/>
            <p:nvPr>
              <p:custDataLst>
                <p:tags r:id="rId2"/>
              </p:custDataLst>
            </p:nvPr>
          </p:nvSpPr>
          <p:spPr>
            <a:xfrm flipV="1">
              <a:off x="3027" y="1452"/>
              <a:ext cx="9551"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任意多边形 12"/>
            <p:cNvSpPr/>
            <p:nvPr>
              <p:custDataLst>
                <p:tags r:id="rId3"/>
              </p:custDataLst>
            </p:nvPr>
          </p:nvSpPr>
          <p:spPr>
            <a:xfrm>
              <a:off x="3027" y="1452"/>
              <a:ext cx="2350"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p:cNvSpPr>
          <p:nvPr>
            <p:ph type="title" idx="4294967295"/>
          </p:nvPr>
        </p:nvSpPr>
        <p:spPr>
          <a:xfrm>
            <a:off x="1218565" y="274955"/>
            <a:ext cx="8317865" cy="525780"/>
          </a:xfrm>
        </p:spPr>
        <p:txBody>
          <a:bodyPr vert="horz" wrap="square" lIns="91456" tIns="45728" rIns="91456" bIns="45728" anchor="ctr" anchorCtr="0">
            <a:normAutofit fontScale="90000"/>
          </a:bodyPr>
          <a:p>
            <a:r>
              <a:rPr lang="zh-CN" altLang="en-US" sz="3600" dirty="0"/>
              <a:t>数据库设计概述</a:t>
            </a:r>
            <a:endParaRPr lang="zh-CN" altLang="en-US" sz="3600" dirty="0"/>
          </a:p>
        </p:txBody>
      </p:sp>
      <p:sp>
        <p:nvSpPr>
          <p:cNvPr id="14" name="椭圆 13"/>
          <p:cNvSpPr/>
          <p:nvPr>
            <p:custDataLst>
              <p:tags r:id="rId1"/>
            </p:custDataLst>
          </p:nvPr>
        </p:nvSpPr>
        <p:spPr>
          <a:xfrm>
            <a:off x="701675" y="1165860"/>
            <a:ext cx="3790315" cy="4217035"/>
          </a:xfrm>
          <a:prstGeom prst="ellipse">
            <a:avLst/>
          </a:prstGeom>
          <a:noFill/>
          <a:ln>
            <a:gradFill>
              <a:gsLst>
                <a:gs pos="99000">
                  <a:srgbClr val="D9D9D9">
                    <a:lumMod val="85000"/>
                    <a:lumOff val="15000"/>
                  </a:srgbClr>
                </a:gs>
                <a:gs pos="15000">
                  <a:srgbClr val="FFFFFF">
                    <a:lumMod val="20000"/>
                    <a:lumOff val="80000"/>
                    <a:alpha val="0"/>
                  </a:srgb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椭圆 11"/>
          <p:cNvSpPr/>
          <p:nvPr>
            <p:custDataLst>
              <p:tags r:id="rId2"/>
            </p:custDataLst>
          </p:nvPr>
        </p:nvSpPr>
        <p:spPr>
          <a:xfrm>
            <a:off x="3945255" y="3943985"/>
            <a:ext cx="607695" cy="607695"/>
          </a:xfrm>
          <a:prstGeom prst="ellipse">
            <a:avLst/>
          </a:prstGeom>
          <a:solidFill>
            <a:schemeClr val="accent4"/>
          </a:solidFill>
          <a:ln>
            <a:gradFill>
              <a:gsLst>
                <a:gs pos="37000">
                  <a:srgbClr val="FFFFFF"/>
                </a:gs>
                <a:gs pos="0">
                  <a:schemeClr val="accent4">
                    <a:lumMod val="20000"/>
                    <a:lumOff val="80000"/>
                  </a:schemeClr>
                </a:gs>
                <a:gs pos="100000">
                  <a:srgbClr val="FFFFFF"/>
                </a:gs>
                <a:gs pos="71000">
                  <a:schemeClr val="accent4">
                    <a:lumMod val="20000"/>
                    <a:lumOff val="80000"/>
                  </a:schemeClr>
                </a:gs>
              </a:gsLst>
              <a:lin ang="1578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sz="1400" b="1">
                <a:solidFill>
                  <a:srgbClr val="FFFFFF"/>
                </a:solidFill>
                <a:latin typeface="+mn-ea"/>
                <a:cs typeface="+mn-ea"/>
                <a:sym typeface="+mn-ea"/>
              </a:rPr>
              <a:t>02</a:t>
            </a:r>
            <a:endParaRPr lang="en-US" altLang="zh-CN" sz="1400" b="1">
              <a:solidFill>
                <a:srgbClr val="FFFFFF"/>
              </a:solidFill>
              <a:latin typeface="+mn-ea"/>
              <a:cs typeface="+mn-ea"/>
              <a:sym typeface="+mn-ea"/>
            </a:endParaRPr>
          </a:p>
        </p:txBody>
      </p:sp>
      <p:sp>
        <p:nvSpPr>
          <p:cNvPr id="33" name="椭圆 32"/>
          <p:cNvSpPr/>
          <p:nvPr>
            <p:custDataLst>
              <p:tags r:id="rId3"/>
            </p:custDataLst>
          </p:nvPr>
        </p:nvSpPr>
        <p:spPr>
          <a:xfrm>
            <a:off x="3945255" y="1851660"/>
            <a:ext cx="607695" cy="607695"/>
          </a:xfrm>
          <a:prstGeom prst="ellipse">
            <a:avLst/>
          </a:prstGeom>
          <a:solidFill>
            <a:schemeClr val="accent1"/>
          </a:solidFill>
          <a:ln>
            <a:gradFill>
              <a:gsLst>
                <a:gs pos="37000">
                  <a:srgbClr val="FFFFFF"/>
                </a:gs>
                <a:gs pos="0">
                  <a:schemeClr val="accent1">
                    <a:lumMod val="20000"/>
                    <a:lumOff val="80000"/>
                  </a:schemeClr>
                </a:gs>
                <a:gs pos="100000">
                  <a:srgbClr val="FFFFFF"/>
                </a:gs>
                <a:gs pos="71000">
                  <a:schemeClr val="accent1">
                    <a:lumMod val="20000"/>
                    <a:lumOff val="80000"/>
                  </a:schemeClr>
                </a:gs>
              </a:gsLst>
              <a:lin ang="1578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tIns="45720" bIns="45720" numCol="1" spcCol="0" rtlCol="0" fromWordArt="0" anchor="ctr" anchorCtr="0" forceAA="0" compatLnSpc="1">
            <a:noAutofit/>
          </a:bodyPr>
          <a:p>
            <a:pPr lvl="0" algn="ctr">
              <a:spcBef>
                <a:spcPct val="0"/>
              </a:spcBef>
              <a:spcAft>
                <a:spcPct val="0"/>
              </a:spcAft>
              <a:buClrTx/>
              <a:buSzTx/>
              <a:buFontTx/>
            </a:pPr>
            <a:r>
              <a:rPr lang="en-US" altLang="zh-CN" sz="1400" b="1">
                <a:solidFill>
                  <a:srgbClr val="FFFFFF"/>
                </a:solidFill>
                <a:latin typeface="+mn-ea"/>
                <a:cs typeface="+mn-ea"/>
                <a:sym typeface="+mn-ea"/>
              </a:rPr>
              <a:t>01</a:t>
            </a:r>
            <a:endParaRPr lang="en-US" altLang="zh-CN" sz="1400" b="1">
              <a:solidFill>
                <a:srgbClr val="FFFFFF"/>
              </a:solidFill>
              <a:latin typeface="+mn-ea"/>
              <a:cs typeface="+mn-ea"/>
              <a:sym typeface="+mn-ea"/>
            </a:endParaRPr>
          </a:p>
        </p:txBody>
      </p:sp>
      <p:sp>
        <p:nvSpPr>
          <p:cNvPr id="18" name="弧形 17"/>
          <p:cNvSpPr/>
          <p:nvPr>
            <p:custDataLst>
              <p:tags r:id="rId4"/>
            </p:custDataLst>
          </p:nvPr>
        </p:nvSpPr>
        <p:spPr>
          <a:xfrm rot="6180000">
            <a:off x="956310" y="2029460"/>
            <a:ext cx="2604135" cy="2621280"/>
          </a:xfrm>
          <a:prstGeom prst="arc">
            <a:avLst>
              <a:gd name="adj1" fmla="val 17579482"/>
              <a:gd name="adj2" fmla="val 6551471"/>
            </a:avLst>
          </a:prstGeom>
          <a:ln>
            <a:solidFill>
              <a:schemeClr val="tx1">
                <a:lumMod val="65000"/>
                <a:lumOff val="35000"/>
                <a:alpha val="20000"/>
              </a:schemeClr>
            </a:solidFill>
            <a:headEnd type="stealth"/>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22" name="椭圆 21"/>
          <p:cNvSpPr/>
          <p:nvPr>
            <p:custDataLst>
              <p:tags r:id="rId5"/>
            </p:custDataLst>
          </p:nvPr>
        </p:nvSpPr>
        <p:spPr>
          <a:xfrm>
            <a:off x="1218565" y="2167255"/>
            <a:ext cx="2169160" cy="2169160"/>
          </a:xfrm>
          <a:prstGeom prst="ellipse">
            <a:avLst/>
          </a:prstGeom>
          <a:solidFill>
            <a:schemeClr val="accent1"/>
          </a:solidFill>
          <a:ln>
            <a:gradFill>
              <a:gsLst>
                <a:gs pos="37000">
                  <a:srgbClr val="FFFFFF"/>
                </a:gs>
                <a:gs pos="0">
                  <a:schemeClr val="accent1">
                    <a:lumMod val="45000"/>
                    <a:lumOff val="55000"/>
                  </a:schemeClr>
                </a:gs>
                <a:gs pos="100000">
                  <a:srgbClr val="FFFFFF"/>
                </a:gs>
                <a:gs pos="71000">
                  <a:schemeClr val="accent1">
                    <a:lumMod val="30000"/>
                    <a:lumOff val="70000"/>
                  </a:schemeClr>
                </a:gs>
              </a:gsLst>
              <a:lin ang="162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spcBef>
                <a:spcPct val="0"/>
              </a:spcBef>
              <a:spcAft>
                <a:spcPct val="0"/>
              </a:spcAft>
              <a:buClrTx/>
              <a:buSzTx/>
              <a:buFontTx/>
            </a:pPr>
            <a:r>
              <a:rPr lang="zh-CN" altLang="en-US" sz="2200" b="1">
                <a:solidFill>
                  <a:srgbClr val="FFFFFF"/>
                </a:solidFill>
                <a:latin typeface="+mn-ea"/>
                <a:cs typeface="+mn-ea"/>
                <a:sym typeface="+mn-ea"/>
              </a:rPr>
              <a:t> 数据库设计</a:t>
            </a:r>
            <a:endParaRPr lang="zh-CN" altLang="en-US" sz="2200" b="1">
              <a:solidFill>
                <a:srgbClr val="FFFFFF"/>
              </a:solidFill>
              <a:latin typeface="+mn-ea"/>
              <a:cs typeface="+mn-ea"/>
              <a:sym typeface="+mn-ea"/>
            </a:endParaRPr>
          </a:p>
        </p:txBody>
      </p:sp>
      <p:sp>
        <p:nvSpPr>
          <p:cNvPr id="13" name="矩形 12"/>
          <p:cNvSpPr/>
          <p:nvPr>
            <p:custDataLst>
              <p:tags r:id="rId6"/>
            </p:custDataLst>
          </p:nvPr>
        </p:nvSpPr>
        <p:spPr>
          <a:xfrm>
            <a:off x="5179695" y="1982470"/>
            <a:ext cx="6322695" cy="153162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600">
                <a:solidFill>
                  <a:schemeClr val="tx1">
                    <a:lumMod val="65000"/>
                    <a:lumOff val="35000"/>
                  </a:schemeClr>
                </a:solidFill>
                <a:latin typeface="+mn-ea"/>
                <a:cs typeface="+mn-ea"/>
              </a:rPr>
              <a:t>数据库设计是指对于一个给定的应用环境，构造（设计）优化的数据库逻辑模式和物理结构，并据此建立数据库及其应用系统，使之能够有效地存储和管理数据，满足各种用户的应用需求，包括信息管理要求和数据操作要求。</a:t>
            </a:r>
            <a:endParaRPr lang="zh-CN" altLang="en-US" sz="1600">
              <a:solidFill>
                <a:schemeClr val="tx1">
                  <a:lumMod val="65000"/>
                  <a:lumOff val="35000"/>
                </a:schemeClr>
              </a:solidFill>
              <a:latin typeface="+mn-ea"/>
              <a:cs typeface="+mn-ea"/>
            </a:endParaRPr>
          </a:p>
        </p:txBody>
      </p:sp>
      <p:sp>
        <p:nvSpPr>
          <p:cNvPr id="15" name="矩形 14"/>
          <p:cNvSpPr/>
          <p:nvPr>
            <p:custDataLst>
              <p:tags r:id="rId7"/>
            </p:custDataLst>
          </p:nvPr>
        </p:nvSpPr>
        <p:spPr>
          <a:xfrm>
            <a:off x="5179695" y="4163060"/>
            <a:ext cx="6322695" cy="1531620"/>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600">
                <a:solidFill>
                  <a:schemeClr val="tx1">
                    <a:lumMod val="65000"/>
                    <a:lumOff val="35000"/>
                  </a:schemeClr>
                </a:solidFill>
                <a:latin typeface="+mn-ea"/>
                <a:cs typeface="+mn-ea"/>
              </a:rPr>
              <a:t>信息管理要求：在数据库中应该存储和管理哪些数据对象 。</a:t>
            </a:r>
            <a:endParaRPr lang="zh-CN" altLang="en-US" sz="1600">
              <a:solidFill>
                <a:schemeClr val="tx1">
                  <a:lumMod val="65000"/>
                  <a:lumOff val="35000"/>
                </a:schemeClr>
              </a:solidFill>
              <a:latin typeface="+mn-ea"/>
              <a:cs typeface="+mn-ea"/>
            </a:endParaRPr>
          </a:p>
        </p:txBody>
      </p:sp>
      <p:grpSp>
        <p:nvGrpSpPr>
          <p:cNvPr id="16" name="组合 15"/>
          <p:cNvGrpSpPr/>
          <p:nvPr>
            <p:custDataLst>
              <p:tags r:id="rId8"/>
            </p:custDataLst>
          </p:nvPr>
        </p:nvGrpSpPr>
        <p:grpSpPr>
          <a:xfrm>
            <a:off x="3742055" y="922020"/>
            <a:ext cx="3426460" cy="76200"/>
            <a:chOff x="4285" y="1452"/>
            <a:chExt cx="7004" cy="120"/>
          </a:xfrm>
        </p:grpSpPr>
        <p:sp>
          <p:nvSpPr>
            <p:cNvPr id="17" name="矩形 16"/>
            <p:cNvSpPr/>
            <p:nvPr>
              <p:custDataLst>
                <p:tags r:id="rId9"/>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9" name="任意多边形 18"/>
            <p:cNvSpPr/>
            <p:nvPr>
              <p:custDataLst>
                <p:tags r:id="rId10"/>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020" y="3014345"/>
            <a:ext cx="6584950" cy="829945"/>
          </a:xfrm>
          <a:prstGeom prst="rect">
            <a:avLst/>
          </a:prstGeom>
          <a:noFill/>
        </p:spPr>
        <p:txBody>
          <a:bodyPr wrap="square" lIns="91443" tIns="45720" rIns="91443" bIns="45720"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关系数据库设计规范化</a:t>
            </a:r>
            <a:endParaRPr lang="zh-CN" altLang="en-US"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15415" y="3014345"/>
            <a:ext cx="1734820" cy="829945"/>
          </a:xfrm>
          <a:prstGeom prst="rect">
            <a:avLst/>
          </a:prstGeom>
          <a:noFill/>
        </p:spPr>
        <p:txBody>
          <a:bodyPr wrap="square" lIns="91443" tIns="45720" rIns="91443" bIns="45720" rtlCol="0">
            <a:spAutoFit/>
          </a:bodyPr>
          <a:lstStyle/>
          <a:p>
            <a:r>
              <a:rPr lang="en-US" altLang="en-GB" sz="4800" b="1" dirty="0">
                <a:solidFill>
                  <a:srgbClr val="FAFAFA"/>
                </a:solidFill>
                <a:latin typeface="微软雅黑" panose="020B0503020204020204" pitchFamily="34" charset="-122"/>
                <a:ea typeface="微软雅黑" panose="020B0503020204020204" pitchFamily="34" charset="-122"/>
                <a:cs typeface="+mn-ea"/>
                <a:sym typeface="+mn-lt"/>
              </a:rPr>
              <a:t>3.4.2</a:t>
            </a:r>
            <a:endParaRPr lang="en-US" altLang="en-GB" sz="48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308" y="572758"/>
            <a:ext cx="4775842" cy="662532"/>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rgbClr val="1369B2"/>
                </a:solidFill>
                <a:latin typeface="微软雅黑" panose="020B0503020204020204" pitchFamily="34" charset="-122"/>
                <a:ea typeface="微软雅黑" panose="020B0503020204020204" pitchFamily="34" charset="-122"/>
                <a:cs typeface="+mn-ea"/>
                <a:sym typeface="+mn-lt"/>
              </a:rPr>
              <a:t>学习目标</a:t>
            </a:r>
            <a:r>
              <a:rPr lang="en-US" altLang="zh-CN" b="1" dirty="0">
                <a:solidFill>
                  <a:srgbClr val="1369B2"/>
                </a:solidFill>
                <a:latin typeface="微软雅黑" panose="020B0503020204020204" pitchFamily="34" charset="-122"/>
                <a:ea typeface="微软雅黑" panose="020B0503020204020204" pitchFamily="34" charset="-122"/>
                <a:cs typeface="+mn-ea"/>
                <a:sym typeface="+mn-lt"/>
              </a:rPr>
              <a:t>/</a:t>
            </a:r>
            <a:r>
              <a:rPr lang="en-US" altLang="zh-CN" dirty="0">
                <a:solidFill>
                  <a:srgbClr val="1369B2"/>
                </a:solidFill>
                <a:latin typeface="微软雅黑" panose="020B0503020204020204" pitchFamily="34" charset="-122"/>
                <a:ea typeface="微软雅黑" panose="020B0503020204020204" pitchFamily="34" charset="-122"/>
                <a:cs typeface="+mn-ea"/>
                <a:sym typeface="+mn-lt"/>
              </a:rPr>
              <a:t>Target</a:t>
            </a:r>
            <a:endParaRPr lang="en-GB" altLang="zh-CN" dirty="0">
              <a:solidFill>
                <a:srgbClr val="1369B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1559206" y="2421794"/>
            <a:ext cx="8568690" cy="688340"/>
            <a:chOff x="978872" y="1800500"/>
            <a:chExt cx="6427354" cy="516136"/>
          </a:xfrm>
        </p:grpSpPr>
        <p:sp>
          <p:nvSpPr>
            <p:cNvPr id="81" name="Pentagon 3"/>
            <p:cNvSpPr/>
            <p:nvPr/>
          </p:nvSpPr>
          <p:spPr bwMode="auto">
            <a:xfrm>
              <a:off x="978872" y="1800500"/>
              <a:ext cx="6427354" cy="516136"/>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了解关系规范化的作用。</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2" name="MH_Others_1"/>
            <p:cNvSpPr/>
            <p:nvPr/>
          </p:nvSpPr>
          <p:spPr bwMode="auto">
            <a:xfrm>
              <a:off x="985222" y="1800500"/>
              <a:ext cx="82550" cy="515937"/>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83" name="组合 82"/>
          <p:cNvGrpSpPr/>
          <p:nvPr/>
        </p:nvGrpSpPr>
        <p:grpSpPr>
          <a:xfrm>
            <a:off x="1557948" y="3353169"/>
            <a:ext cx="8561070" cy="685800"/>
            <a:chOff x="978872" y="2570437"/>
            <a:chExt cx="5437064" cy="514350"/>
          </a:xfrm>
        </p:grpSpPr>
        <p:sp>
          <p:nvSpPr>
            <p:cNvPr id="84" name="Pentagon 5"/>
            <p:cNvSpPr/>
            <p:nvPr/>
          </p:nvSpPr>
          <p:spPr bwMode="auto">
            <a:xfrm>
              <a:off x="978872" y="2570437"/>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掌握数据库设计范式理论。</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85"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grpSp>
        <p:nvGrpSpPr>
          <p:cNvPr id="9" name="组合 8"/>
          <p:cNvGrpSpPr/>
          <p:nvPr/>
        </p:nvGrpSpPr>
        <p:grpSpPr>
          <a:xfrm>
            <a:off x="1557948" y="4282004"/>
            <a:ext cx="8561070" cy="685801"/>
            <a:chOff x="978872" y="2570437"/>
            <a:chExt cx="5437064" cy="514351"/>
          </a:xfrm>
        </p:grpSpPr>
        <p:sp>
          <p:nvSpPr>
            <p:cNvPr id="10" name="Pentagon 5"/>
            <p:cNvSpPr/>
            <p:nvPr/>
          </p:nvSpPr>
          <p:spPr bwMode="auto">
            <a:xfrm>
              <a:off x="978872" y="2570438"/>
              <a:ext cx="5437064" cy="514350"/>
            </a:xfrm>
            <a:prstGeom prst="homePlat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20000"/>
                </a:lnSpc>
                <a:defRPr/>
              </a:pPr>
              <a:r>
                <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rPr>
                <a:t>能够使用范式理论完成关系模式规范化。</a:t>
              </a:r>
              <a:endParaRPr lang="zh-CN" altLang="en-US" dirty="0">
                <a:solidFill>
                  <a:srgbClr val="595959"/>
                </a:solidFill>
                <a:latin typeface="微软雅黑" panose="020B0503020204020204" pitchFamily="34" charset="-122"/>
                <a:ea typeface="微软雅黑" panose="020B0503020204020204" pitchFamily="34" charset="-122"/>
                <a:cs typeface="+mn-ea"/>
                <a:sym typeface="字魂58号-创中黑" panose="00000500000000000000" pitchFamily="2" charset="-122"/>
              </a:endParaRPr>
            </a:p>
          </p:txBody>
        </p:sp>
        <p:sp>
          <p:nvSpPr>
            <p:cNvPr id="11" name="MH_Others_1"/>
            <p:cNvSpPr/>
            <p:nvPr/>
          </p:nvSpPr>
          <p:spPr bwMode="auto">
            <a:xfrm>
              <a:off x="985222" y="2570437"/>
              <a:ext cx="82550" cy="514350"/>
            </a:xfrm>
            <a:custGeom>
              <a:avLst/>
              <a:gdLst>
                <a:gd name="connsiteX0" fmla="*/ 0 w 3276600"/>
                <a:gd name="connsiteY0" fmla="*/ 6311900 h 6311900"/>
                <a:gd name="connsiteX1" fmla="*/ 0 w 3276600"/>
                <a:gd name="connsiteY1" fmla="*/ 0 h 6311900"/>
                <a:gd name="connsiteX2" fmla="*/ 3276600 w 3276600"/>
                <a:gd name="connsiteY2" fmla="*/ 0 h 6311900"/>
                <a:gd name="connsiteX0-1" fmla="*/ 0 w 0"/>
                <a:gd name="connsiteY0-2" fmla="*/ 6311900 h 6311900"/>
                <a:gd name="connsiteX1-3" fmla="*/ 0 w 0"/>
                <a:gd name="connsiteY1-4" fmla="*/ 0 h 6311900"/>
              </a:gdLst>
              <a:ahLst/>
              <a:cxnLst>
                <a:cxn ang="0">
                  <a:pos x="connsiteX0-1" y="connsiteY0-2"/>
                </a:cxn>
                <a:cxn ang="0">
                  <a:pos x="connsiteX1-3" y="connsiteY1-4"/>
                </a:cxn>
              </a:cxnLst>
              <a:rect l="l" t="t" r="r" b="b"/>
              <a:pathLst>
                <a:path h="6311900">
                  <a:moveTo>
                    <a:pt x="0" y="6311900"/>
                  </a:moveTo>
                  <a:lnTo>
                    <a:pt x="0" y="0"/>
                  </a:lnTo>
                </a:path>
              </a:pathLst>
            </a:custGeom>
            <a:noFill/>
            <a:ln w="19050">
              <a:solidFill>
                <a:srgbClr val="1369B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sz="2500">
                <a:solidFill>
                  <a:schemeClr val="bg1">
                    <a:lumMod val="50000"/>
                  </a:schemeClr>
                </a:solidFill>
                <a:latin typeface="Source Han Sans K Bold" panose="020B0800000000000000" pitchFamily="34" charset="-128"/>
                <a:ea typeface="Source Han Sans K Bold" panose="020B0800000000000000" pitchFamily="34" charset="-128"/>
                <a:sym typeface="Source Han Sans K Bold" panose="020B0800000000000000" pitchFamily="34" charset="-128"/>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p:nvPr/>
        </p:nvSpPr>
        <p:spPr>
          <a:xfrm>
            <a:off x="1143691" y="266995"/>
            <a:ext cx="3895536" cy="506086"/>
          </a:xfrm>
          <a:prstGeom prst="rect">
            <a:avLst/>
          </a:prstGeom>
        </p:spPr>
        <p:txBody>
          <a:bodyPr lIns="0" tIns="60958" rIns="0" bIns="60958"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anose="02000000000000000000" pitchFamily="2" charset="0"/>
                <a:cs typeface="Open Sans Light" panose="020B0306030504020204" pitchFamily="34" charset="0"/>
              </a:defRPr>
            </a:lvl1pPr>
          </a:lstStyle>
          <a:p>
            <a:pPr algn="l"/>
            <a:r>
              <a:rPr lang="zh-CN" sz="2400" b="1" dirty="0">
                <a:solidFill>
                  <a:srgbClr val="595959"/>
                </a:solidFill>
                <a:latin typeface="微软雅黑" panose="020B0503020204020204" pitchFamily="34" charset="-122"/>
                <a:ea typeface="微软雅黑" panose="020B0503020204020204" pitchFamily="34" charset="-122"/>
                <a:cs typeface="+mn-ea"/>
                <a:sym typeface="+mn-lt"/>
              </a:rPr>
              <a:t>关系的规范化</a:t>
            </a:r>
            <a:endParaRPr lang="zh-CN" sz="2400" b="1"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12" name="图片 11"/>
          <p:cNvPicPr>
            <a:picLocks noChangeAspect="1"/>
          </p:cNvPicPr>
          <p:nvPr/>
        </p:nvPicPr>
        <p:blipFill>
          <a:blip r:embed="rId1"/>
          <a:stretch>
            <a:fillRect/>
          </a:stretch>
        </p:blipFill>
        <p:spPr>
          <a:xfrm>
            <a:off x="944880" y="2215515"/>
            <a:ext cx="2797810" cy="3898265"/>
          </a:xfrm>
          <a:prstGeom prst="rect">
            <a:avLst/>
          </a:prstGeom>
        </p:spPr>
      </p:pic>
      <p:sp>
        <p:nvSpPr>
          <p:cNvPr id="13" name="椭圆形标注 12"/>
          <p:cNvSpPr/>
          <p:nvPr/>
        </p:nvSpPr>
        <p:spPr>
          <a:xfrm>
            <a:off x="2968625" y="1847215"/>
            <a:ext cx="2071370" cy="1493520"/>
          </a:xfrm>
          <a:prstGeom prst="wedgeEllipseCallout">
            <a:avLst/>
          </a:prstGeom>
          <a:solidFill>
            <a:schemeClr val="bg1">
              <a:lumMod val="8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 </a:t>
            </a:r>
            <a:endParaRPr lang="en-US" altLang="zh-CN"/>
          </a:p>
        </p:txBody>
      </p:sp>
      <p:sp>
        <p:nvSpPr>
          <p:cNvPr id="14" name="TextBox 35"/>
          <p:cNvSpPr txBox="1">
            <a:spLocks noChangeArrowheads="1"/>
          </p:cNvSpPr>
          <p:nvPr/>
        </p:nvSpPr>
        <p:spPr bwMode="auto">
          <a:xfrm>
            <a:off x="3247390" y="1925320"/>
            <a:ext cx="1606550" cy="113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先定一个</a:t>
            </a:r>
            <a:endParaRPr lang="zh-CN" altLang="en-US" sz="2000" dirty="0">
              <a:solidFill>
                <a:srgbClr val="595959"/>
              </a:solidFill>
              <a:latin typeface="微软雅黑" panose="020B0503020204020204" pitchFamily="34" charset="-122"/>
              <a:ea typeface="微软雅黑" panose="020B0503020204020204" pitchFamily="34" charset="-122"/>
            </a:endParaRPr>
          </a:p>
          <a:p>
            <a:pPr algn="just">
              <a:lnSpc>
                <a:spcPct val="150000"/>
              </a:lnSpc>
            </a:pPr>
            <a:r>
              <a:rPr lang="zh-CN" altLang="en-US" dirty="0">
                <a:solidFill>
                  <a:srgbClr val="595959"/>
                </a:solidFill>
                <a:latin typeface="微软雅黑" panose="020B0503020204020204" pitchFamily="34" charset="-122"/>
                <a:ea typeface="微软雅黑" panose="020B0503020204020204" pitchFamily="34" charset="-122"/>
              </a:rPr>
              <a:t>小目标！</a:t>
            </a:r>
            <a:endParaRPr lang="zh-CN" altLang="en-US" dirty="0">
              <a:solidFill>
                <a:srgbClr val="595959"/>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379720" y="3375660"/>
            <a:ext cx="6187440" cy="582295"/>
            <a:chOff x="8472" y="5316"/>
            <a:chExt cx="9744" cy="917"/>
          </a:xfrm>
        </p:grpSpPr>
        <p:sp>
          <p:nvSpPr>
            <p:cNvPr id="15" name="TextBox 35"/>
            <p:cNvSpPr txBox="1">
              <a:spLocks noChangeArrowheads="1"/>
            </p:cNvSpPr>
            <p:nvPr/>
          </p:nvSpPr>
          <p:spPr bwMode="auto">
            <a:xfrm>
              <a:off x="9159" y="5316"/>
              <a:ext cx="9057" cy="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2000" dirty="0">
                  <a:solidFill>
                    <a:srgbClr val="595959"/>
                  </a:solidFill>
                  <a:latin typeface="微软雅黑" panose="020B0503020204020204" pitchFamily="34" charset="-122"/>
                  <a:ea typeface="微软雅黑" panose="020B0503020204020204" pitchFamily="34" charset="-122"/>
                </a:rPr>
                <a:t>把</a:t>
              </a:r>
              <a:r>
                <a:rPr lang="en-US" altLang="zh-CN" sz="2000" dirty="0">
                  <a:solidFill>
                    <a:srgbClr val="595959"/>
                  </a:solidFill>
                  <a:latin typeface="微软雅黑" panose="020B0503020204020204" pitchFamily="34" charset="-122"/>
                  <a:ea typeface="微软雅黑" panose="020B0503020204020204" pitchFamily="34" charset="-122"/>
                </a:rPr>
                <a:t>E-R</a:t>
              </a:r>
              <a:r>
                <a:rPr lang="zh-CN" altLang="en-US" sz="2000" dirty="0">
                  <a:solidFill>
                    <a:srgbClr val="595959"/>
                  </a:solidFill>
                  <a:latin typeface="微软雅黑" panose="020B0503020204020204" pitchFamily="34" charset="-122"/>
                  <a:ea typeface="微软雅黑" panose="020B0503020204020204" pitchFamily="34" charset="-122"/>
                </a:rPr>
                <a:t>图转换的关系设计的更好。</a:t>
              </a:r>
              <a:endParaRPr lang="zh-CN" altLang="en-US" sz="2000" dirty="0">
                <a:solidFill>
                  <a:srgbClr val="595959"/>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8472" y="5571"/>
              <a:ext cx="638" cy="638"/>
              <a:chOff x="8881" y="4685"/>
              <a:chExt cx="638" cy="638"/>
            </a:xfrm>
          </p:grpSpPr>
          <p:sp>
            <p:nvSpPr>
              <p:cNvPr id="18" name="椭圆 17"/>
              <p:cNvSpPr/>
              <p:nvPr/>
            </p:nvSpPr>
            <p:spPr>
              <a:xfrm>
                <a:off x="8881" y="4685"/>
                <a:ext cx="638" cy="638"/>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946" y="4750"/>
                <a:ext cx="508" cy="50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4294967295"/>
          </p:nvPr>
        </p:nvSpPr>
        <p:spPr>
          <a:xfrm>
            <a:off x="6742867" y="6382932"/>
            <a:ext cx="3601117" cy="320734"/>
          </a:xfrm>
          <a:prstGeom prst="rect">
            <a:avLst/>
          </a:prstGeom>
        </p:spPr>
        <p:txBody>
          <a:bodyPr/>
          <a:lstStyle/>
          <a:p>
            <a:r>
              <a:rPr lang="en-US" altLang="zh-CN"/>
              <a:t>An Introduction to Database System</a:t>
            </a:r>
            <a:endParaRPr lang="en-US" altLang="zh-CN"/>
          </a:p>
        </p:txBody>
      </p:sp>
      <p:sp>
        <p:nvSpPr>
          <p:cNvPr id="395266" name="Rectangle 2"/>
          <p:cNvSpPr>
            <a:spLocks noGrp="1" noChangeArrowheads="1"/>
          </p:cNvSpPr>
          <p:nvPr>
            <p:ph type="title"/>
          </p:nvPr>
        </p:nvSpPr>
        <p:spPr>
          <a:xfrm>
            <a:off x="609600" y="274955"/>
            <a:ext cx="8054340" cy="549275"/>
          </a:xfrm>
        </p:spPr>
        <p:txBody>
          <a:bodyPr>
            <a:noAutofit/>
          </a:bodyPr>
          <a:lstStyle/>
          <a:p>
            <a:r>
              <a:rPr lang="zh-CN" altLang="en-US" sz="3200">
                <a:ea typeface="宋体" panose="02010600030101010101" pitchFamily="2" charset="-122"/>
              </a:rPr>
              <a:t>问题的提出</a:t>
            </a:r>
            <a:endParaRPr lang="zh-CN" altLang="en-US" sz="3200">
              <a:ea typeface="宋体" panose="02010600030101010101" pitchFamily="2" charset="-122"/>
            </a:endParaRPr>
          </a:p>
        </p:txBody>
      </p:sp>
      <p:sp>
        <p:nvSpPr>
          <p:cNvPr id="64" name="任意多边形: 形状 63"/>
          <p:cNvSpPr/>
          <p:nvPr>
            <p:custDataLst>
              <p:tags r:id="rId1"/>
            </p:custDataLst>
          </p:nvPr>
        </p:nvSpPr>
        <p:spPr>
          <a:xfrm>
            <a:off x="4519613" y="1862773"/>
            <a:ext cx="3134650" cy="3134650"/>
          </a:xfrm>
          <a:custGeom>
            <a:avLst/>
            <a:gdLst>
              <a:gd name="connsiteX0" fmla="*/ 55226 w 3084902"/>
              <a:gd name="connsiteY0" fmla="*/ 1399741 h 3050927"/>
              <a:gd name="connsiteX1" fmla="*/ 1433696 w 3084902"/>
              <a:gd name="connsiteY1" fmla="*/ 21271 h 3050927"/>
              <a:gd name="connsiteX2" fmla="*/ 1685162 w 3084902"/>
              <a:gd name="connsiteY2" fmla="*/ 21251 h 3050927"/>
              <a:gd name="connsiteX3" fmla="*/ 3063632 w 3084902"/>
              <a:gd name="connsiteY3" fmla="*/ 1399721 h 3050927"/>
              <a:gd name="connsiteX4" fmla="*/ 3063652 w 3084902"/>
              <a:gd name="connsiteY4" fmla="*/ 1651187 h 3050927"/>
              <a:gd name="connsiteX5" fmla="*/ 1685182 w 3084902"/>
              <a:gd name="connsiteY5" fmla="*/ 3029657 h 3050927"/>
              <a:gd name="connsiteX6" fmla="*/ 1433716 w 3084902"/>
              <a:gd name="connsiteY6" fmla="*/ 3029677 h 3050927"/>
              <a:gd name="connsiteX7" fmla="*/ 55246 w 3084902"/>
              <a:gd name="connsiteY7" fmla="*/ 1651207 h 3050927"/>
              <a:gd name="connsiteX8" fmla="*/ 55226 w 3084902"/>
              <a:gd name="connsiteY8" fmla="*/ 1399741 h 3050927"/>
              <a:gd name="connsiteX0-1" fmla="*/ 55226 w 3084902"/>
              <a:gd name="connsiteY0-2" fmla="*/ 1399741 h 3050927"/>
              <a:gd name="connsiteX1-3" fmla="*/ 1433696 w 3084902"/>
              <a:gd name="connsiteY1-4" fmla="*/ 21271 h 3050927"/>
              <a:gd name="connsiteX2-5" fmla="*/ 1685162 w 3084902"/>
              <a:gd name="connsiteY2-6" fmla="*/ 21251 h 3050927"/>
              <a:gd name="connsiteX3-7" fmla="*/ 3063632 w 3084902"/>
              <a:gd name="connsiteY3-8" fmla="*/ 1399721 h 3050927"/>
              <a:gd name="connsiteX4-9" fmla="*/ 3063652 w 3084902"/>
              <a:gd name="connsiteY4-10" fmla="*/ 1651187 h 3050927"/>
              <a:gd name="connsiteX5-11" fmla="*/ 1685182 w 3084902"/>
              <a:gd name="connsiteY5-12" fmla="*/ 3029657 h 3050927"/>
              <a:gd name="connsiteX6-13" fmla="*/ 1433716 w 3084902"/>
              <a:gd name="connsiteY6-14" fmla="*/ 3029677 h 3050927"/>
              <a:gd name="connsiteX7-15" fmla="*/ 55246 w 3084902"/>
              <a:gd name="connsiteY7-16" fmla="*/ 1651207 h 3050927"/>
              <a:gd name="connsiteX8-17" fmla="*/ 55226 w 3084902"/>
              <a:gd name="connsiteY8-18" fmla="*/ 1399741 h 3050927"/>
              <a:gd name="connsiteX0-19" fmla="*/ 55226 w 3084902"/>
              <a:gd name="connsiteY0-20" fmla="*/ 1399733 h 3050919"/>
              <a:gd name="connsiteX1-21" fmla="*/ 1433696 w 3084902"/>
              <a:gd name="connsiteY1-22" fmla="*/ 21263 h 3050919"/>
              <a:gd name="connsiteX2-23" fmla="*/ 1685162 w 3084902"/>
              <a:gd name="connsiteY2-24" fmla="*/ 21243 h 3050919"/>
              <a:gd name="connsiteX3-25" fmla="*/ 3063632 w 3084902"/>
              <a:gd name="connsiteY3-26" fmla="*/ 1399713 h 3050919"/>
              <a:gd name="connsiteX4-27" fmla="*/ 3063652 w 3084902"/>
              <a:gd name="connsiteY4-28" fmla="*/ 1651179 h 3050919"/>
              <a:gd name="connsiteX5-29" fmla="*/ 1685182 w 3084902"/>
              <a:gd name="connsiteY5-30" fmla="*/ 3029649 h 3050919"/>
              <a:gd name="connsiteX6-31" fmla="*/ 1433716 w 3084902"/>
              <a:gd name="connsiteY6-32" fmla="*/ 3029669 h 3050919"/>
              <a:gd name="connsiteX7-33" fmla="*/ 55246 w 3084902"/>
              <a:gd name="connsiteY7-34" fmla="*/ 1651199 h 3050919"/>
              <a:gd name="connsiteX8-35" fmla="*/ 55226 w 3084902"/>
              <a:gd name="connsiteY8-36" fmla="*/ 1399733 h 3050919"/>
              <a:gd name="connsiteX0-37" fmla="*/ 55226 w 3084902"/>
              <a:gd name="connsiteY0-38" fmla="*/ 1433715 h 3084901"/>
              <a:gd name="connsiteX1-39" fmla="*/ 1433696 w 3084902"/>
              <a:gd name="connsiteY1-40" fmla="*/ 55245 h 3084901"/>
              <a:gd name="connsiteX2-41" fmla="*/ 1685162 w 3084902"/>
              <a:gd name="connsiteY2-42" fmla="*/ 55225 h 3084901"/>
              <a:gd name="connsiteX3-43" fmla="*/ 3063632 w 3084902"/>
              <a:gd name="connsiteY3-44" fmla="*/ 1433695 h 3084901"/>
              <a:gd name="connsiteX4-45" fmla="*/ 3063652 w 3084902"/>
              <a:gd name="connsiteY4-46" fmla="*/ 1685161 h 3084901"/>
              <a:gd name="connsiteX5-47" fmla="*/ 1685182 w 3084902"/>
              <a:gd name="connsiteY5-48" fmla="*/ 3063631 h 3084901"/>
              <a:gd name="connsiteX6-49" fmla="*/ 1433716 w 3084902"/>
              <a:gd name="connsiteY6-50" fmla="*/ 3063651 h 3084901"/>
              <a:gd name="connsiteX7-51" fmla="*/ 55246 w 3084902"/>
              <a:gd name="connsiteY7-52" fmla="*/ 1685181 h 3084901"/>
              <a:gd name="connsiteX8-53" fmla="*/ 55226 w 3084902"/>
              <a:gd name="connsiteY8-54" fmla="*/ 1433715 h 3084901"/>
              <a:gd name="connsiteX0-55" fmla="*/ 55226 w 3084902"/>
              <a:gd name="connsiteY0-56" fmla="*/ 1433715 h 3084901"/>
              <a:gd name="connsiteX1-57" fmla="*/ 1433696 w 3084902"/>
              <a:gd name="connsiteY1-58" fmla="*/ 55245 h 3084901"/>
              <a:gd name="connsiteX2-59" fmla="*/ 1685162 w 3084902"/>
              <a:gd name="connsiteY2-60" fmla="*/ 55225 h 3084901"/>
              <a:gd name="connsiteX3-61" fmla="*/ 3063632 w 3084902"/>
              <a:gd name="connsiteY3-62" fmla="*/ 1433695 h 3084901"/>
              <a:gd name="connsiteX4-63" fmla="*/ 3063652 w 3084902"/>
              <a:gd name="connsiteY4-64" fmla="*/ 1685161 h 3084901"/>
              <a:gd name="connsiteX5-65" fmla="*/ 1685182 w 3084902"/>
              <a:gd name="connsiteY5-66" fmla="*/ 3063631 h 3084901"/>
              <a:gd name="connsiteX6-67" fmla="*/ 1433716 w 3084902"/>
              <a:gd name="connsiteY6-68" fmla="*/ 3063651 h 3084901"/>
              <a:gd name="connsiteX7-69" fmla="*/ 55246 w 3084902"/>
              <a:gd name="connsiteY7-70" fmla="*/ 1685181 h 3084901"/>
              <a:gd name="connsiteX8-71" fmla="*/ 55226 w 3084902"/>
              <a:gd name="connsiteY8-72" fmla="*/ 1433715 h 3084901"/>
              <a:gd name="connsiteX0-73" fmla="*/ 55226 w 3084902"/>
              <a:gd name="connsiteY0-74" fmla="*/ 1433715 h 3084901"/>
              <a:gd name="connsiteX1-75" fmla="*/ 1433696 w 3084902"/>
              <a:gd name="connsiteY1-76" fmla="*/ 55245 h 3084901"/>
              <a:gd name="connsiteX2-77" fmla="*/ 1685162 w 3084902"/>
              <a:gd name="connsiteY2-78" fmla="*/ 55225 h 3084901"/>
              <a:gd name="connsiteX3-79" fmla="*/ 3063632 w 3084902"/>
              <a:gd name="connsiteY3-80" fmla="*/ 1433695 h 3084901"/>
              <a:gd name="connsiteX4-81" fmla="*/ 3063652 w 3084902"/>
              <a:gd name="connsiteY4-82" fmla="*/ 1685161 h 3084901"/>
              <a:gd name="connsiteX5-83" fmla="*/ 1685182 w 3084902"/>
              <a:gd name="connsiteY5-84" fmla="*/ 3063631 h 3084901"/>
              <a:gd name="connsiteX6-85" fmla="*/ 1433716 w 3084902"/>
              <a:gd name="connsiteY6-86" fmla="*/ 3063651 h 3084901"/>
              <a:gd name="connsiteX7-87" fmla="*/ 55246 w 3084902"/>
              <a:gd name="connsiteY7-88" fmla="*/ 1685181 h 3084901"/>
              <a:gd name="connsiteX8-89" fmla="*/ 55226 w 3084902"/>
              <a:gd name="connsiteY8-90" fmla="*/ 1433715 h 3084901"/>
              <a:gd name="connsiteX0-91" fmla="*/ 55226 w 3084893"/>
              <a:gd name="connsiteY0-92" fmla="*/ 1433715 h 3084901"/>
              <a:gd name="connsiteX1-93" fmla="*/ 1433696 w 3084893"/>
              <a:gd name="connsiteY1-94" fmla="*/ 55245 h 3084901"/>
              <a:gd name="connsiteX2-95" fmla="*/ 1685162 w 3084893"/>
              <a:gd name="connsiteY2-96" fmla="*/ 55225 h 3084901"/>
              <a:gd name="connsiteX3-97" fmla="*/ 3063632 w 3084893"/>
              <a:gd name="connsiteY3-98" fmla="*/ 1433695 h 3084901"/>
              <a:gd name="connsiteX4-99" fmla="*/ 3063652 w 3084893"/>
              <a:gd name="connsiteY4-100" fmla="*/ 1685161 h 3084901"/>
              <a:gd name="connsiteX5-101" fmla="*/ 1685182 w 3084893"/>
              <a:gd name="connsiteY5-102" fmla="*/ 3063631 h 3084901"/>
              <a:gd name="connsiteX6-103" fmla="*/ 1433716 w 3084893"/>
              <a:gd name="connsiteY6-104" fmla="*/ 3063651 h 3084901"/>
              <a:gd name="connsiteX7-105" fmla="*/ 55246 w 3084893"/>
              <a:gd name="connsiteY7-106" fmla="*/ 1685181 h 3084901"/>
              <a:gd name="connsiteX8-107" fmla="*/ 55226 w 3084893"/>
              <a:gd name="connsiteY8-108" fmla="*/ 1433715 h 3084901"/>
              <a:gd name="connsiteX0-109" fmla="*/ 55226 w 3118876"/>
              <a:gd name="connsiteY0-110" fmla="*/ 1433715 h 3084901"/>
              <a:gd name="connsiteX1-111" fmla="*/ 1433696 w 3118876"/>
              <a:gd name="connsiteY1-112" fmla="*/ 55245 h 3084901"/>
              <a:gd name="connsiteX2-113" fmla="*/ 1685162 w 3118876"/>
              <a:gd name="connsiteY2-114" fmla="*/ 55225 h 3084901"/>
              <a:gd name="connsiteX3-115" fmla="*/ 3063632 w 3118876"/>
              <a:gd name="connsiteY3-116" fmla="*/ 1433695 h 3084901"/>
              <a:gd name="connsiteX4-117" fmla="*/ 3063652 w 3118876"/>
              <a:gd name="connsiteY4-118" fmla="*/ 1685161 h 3084901"/>
              <a:gd name="connsiteX5-119" fmla="*/ 1685182 w 3118876"/>
              <a:gd name="connsiteY5-120" fmla="*/ 3063631 h 3084901"/>
              <a:gd name="connsiteX6-121" fmla="*/ 1433716 w 3118876"/>
              <a:gd name="connsiteY6-122" fmla="*/ 3063651 h 3084901"/>
              <a:gd name="connsiteX7-123" fmla="*/ 55246 w 3118876"/>
              <a:gd name="connsiteY7-124" fmla="*/ 1685181 h 3084901"/>
              <a:gd name="connsiteX8-125" fmla="*/ 55226 w 3118876"/>
              <a:gd name="connsiteY8-126" fmla="*/ 1433715 h 3084901"/>
              <a:gd name="connsiteX0-127" fmla="*/ 55226 w 3118876"/>
              <a:gd name="connsiteY0-128" fmla="*/ 1433715 h 3084901"/>
              <a:gd name="connsiteX1-129" fmla="*/ 1433696 w 3118876"/>
              <a:gd name="connsiteY1-130" fmla="*/ 55245 h 3084901"/>
              <a:gd name="connsiteX2-131" fmla="*/ 1685162 w 3118876"/>
              <a:gd name="connsiteY2-132" fmla="*/ 55225 h 3084901"/>
              <a:gd name="connsiteX3-133" fmla="*/ 3063632 w 3118876"/>
              <a:gd name="connsiteY3-134" fmla="*/ 1433695 h 3084901"/>
              <a:gd name="connsiteX4-135" fmla="*/ 3063652 w 3118876"/>
              <a:gd name="connsiteY4-136" fmla="*/ 1685161 h 3084901"/>
              <a:gd name="connsiteX5-137" fmla="*/ 1685182 w 3118876"/>
              <a:gd name="connsiteY5-138" fmla="*/ 3063631 h 3084901"/>
              <a:gd name="connsiteX6-139" fmla="*/ 1433716 w 3118876"/>
              <a:gd name="connsiteY6-140" fmla="*/ 3063651 h 3084901"/>
              <a:gd name="connsiteX7-141" fmla="*/ 55246 w 3118876"/>
              <a:gd name="connsiteY7-142" fmla="*/ 1685181 h 3084901"/>
              <a:gd name="connsiteX8-143" fmla="*/ 55226 w 3118876"/>
              <a:gd name="connsiteY8-144" fmla="*/ 1433715 h 3084901"/>
              <a:gd name="connsiteX0-145" fmla="*/ 55226 w 3118876"/>
              <a:gd name="connsiteY0-146" fmla="*/ 1433715 h 3084901"/>
              <a:gd name="connsiteX1-147" fmla="*/ 1433696 w 3118876"/>
              <a:gd name="connsiteY1-148" fmla="*/ 55245 h 3084901"/>
              <a:gd name="connsiteX2-149" fmla="*/ 1685162 w 3118876"/>
              <a:gd name="connsiteY2-150" fmla="*/ 55225 h 3084901"/>
              <a:gd name="connsiteX3-151" fmla="*/ 3063632 w 3118876"/>
              <a:gd name="connsiteY3-152" fmla="*/ 1433695 h 3084901"/>
              <a:gd name="connsiteX4-153" fmla="*/ 3063652 w 3118876"/>
              <a:gd name="connsiteY4-154" fmla="*/ 1685161 h 3084901"/>
              <a:gd name="connsiteX5-155" fmla="*/ 1685182 w 3118876"/>
              <a:gd name="connsiteY5-156" fmla="*/ 3063631 h 3084901"/>
              <a:gd name="connsiteX6-157" fmla="*/ 1433716 w 3118876"/>
              <a:gd name="connsiteY6-158" fmla="*/ 3063651 h 3084901"/>
              <a:gd name="connsiteX7-159" fmla="*/ 55246 w 3118876"/>
              <a:gd name="connsiteY7-160" fmla="*/ 1685181 h 3084901"/>
              <a:gd name="connsiteX8-161" fmla="*/ 55226 w 3118876"/>
              <a:gd name="connsiteY8-162" fmla="*/ 1433715 h 3084901"/>
              <a:gd name="connsiteX0-163" fmla="*/ 55226 w 3118876"/>
              <a:gd name="connsiteY0-164" fmla="*/ 1433715 h 3084893"/>
              <a:gd name="connsiteX1-165" fmla="*/ 1433696 w 3118876"/>
              <a:gd name="connsiteY1-166" fmla="*/ 55245 h 3084893"/>
              <a:gd name="connsiteX2-167" fmla="*/ 1685162 w 3118876"/>
              <a:gd name="connsiteY2-168" fmla="*/ 55225 h 3084893"/>
              <a:gd name="connsiteX3-169" fmla="*/ 3063632 w 3118876"/>
              <a:gd name="connsiteY3-170" fmla="*/ 1433695 h 3084893"/>
              <a:gd name="connsiteX4-171" fmla="*/ 3063652 w 3118876"/>
              <a:gd name="connsiteY4-172" fmla="*/ 1685161 h 3084893"/>
              <a:gd name="connsiteX5-173" fmla="*/ 1685182 w 3118876"/>
              <a:gd name="connsiteY5-174" fmla="*/ 3063631 h 3084893"/>
              <a:gd name="connsiteX6-175" fmla="*/ 1433716 w 3118876"/>
              <a:gd name="connsiteY6-176" fmla="*/ 3063651 h 3084893"/>
              <a:gd name="connsiteX7-177" fmla="*/ 55246 w 3118876"/>
              <a:gd name="connsiteY7-178" fmla="*/ 1685181 h 3084893"/>
              <a:gd name="connsiteX8-179" fmla="*/ 55226 w 3118876"/>
              <a:gd name="connsiteY8-180" fmla="*/ 1433715 h 3084893"/>
              <a:gd name="connsiteX0-181" fmla="*/ 55226 w 3118876"/>
              <a:gd name="connsiteY0-182" fmla="*/ 1433715 h 3118876"/>
              <a:gd name="connsiteX1-183" fmla="*/ 1433696 w 3118876"/>
              <a:gd name="connsiteY1-184" fmla="*/ 55245 h 3118876"/>
              <a:gd name="connsiteX2-185" fmla="*/ 1685162 w 3118876"/>
              <a:gd name="connsiteY2-186" fmla="*/ 55225 h 3118876"/>
              <a:gd name="connsiteX3-187" fmla="*/ 3063632 w 3118876"/>
              <a:gd name="connsiteY3-188" fmla="*/ 1433695 h 3118876"/>
              <a:gd name="connsiteX4-189" fmla="*/ 3063652 w 3118876"/>
              <a:gd name="connsiteY4-190" fmla="*/ 1685161 h 3118876"/>
              <a:gd name="connsiteX5-191" fmla="*/ 1685182 w 3118876"/>
              <a:gd name="connsiteY5-192" fmla="*/ 3063631 h 3118876"/>
              <a:gd name="connsiteX6-193" fmla="*/ 1433716 w 3118876"/>
              <a:gd name="connsiteY6-194" fmla="*/ 3063651 h 3118876"/>
              <a:gd name="connsiteX7-195" fmla="*/ 55246 w 3118876"/>
              <a:gd name="connsiteY7-196" fmla="*/ 1685181 h 3118876"/>
              <a:gd name="connsiteX8-197" fmla="*/ 55226 w 3118876"/>
              <a:gd name="connsiteY8-198" fmla="*/ 1433715 h 3118876"/>
              <a:gd name="connsiteX0-199" fmla="*/ 55226 w 3118876"/>
              <a:gd name="connsiteY0-200" fmla="*/ 1433715 h 3118876"/>
              <a:gd name="connsiteX1-201" fmla="*/ 1433696 w 3118876"/>
              <a:gd name="connsiteY1-202" fmla="*/ 55245 h 3118876"/>
              <a:gd name="connsiteX2-203" fmla="*/ 1685162 w 3118876"/>
              <a:gd name="connsiteY2-204" fmla="*/ 55225 h 3118876"/>
              <a:gd name="connsiteX3-205" fmla="*/ 3063632 w 3118876"/>
              <a:gd name="connsiteY3-206" fmla="*/ 1433695 h 3118876"/>
              <a:gd name="connsiteX4-207" fmla="*/ 3063652 w 3118876"/>
              <a:gd name="connsiteY4-208" fmla="*/ 1685161 h 3118876"/>
              <a:gd name="connsiteX5-209" fmla="*/ 1685182 w 3118876"/>
              <a:gd name="connsiteY5-210" fmla="*/ 3063631 h 3118876"/>
              <a:gd name="connsiteX6-211" fmla="*/ 1433716 w 3118876"/>
              <a:gd name="connsiteY6-212" fmla="*/ 3063651 h 3118876"/>
              <a:gd name="connsiteX7-213" fmla="*/ 55246 w 3118876"/>
              <a:gd name="connsiteY7-214" fmla="*/ 1685181 h 3118876"/>
              <a:gd name="connsiteX8-215" fmla="*/ 55226 w 3118876"/>
              <a:gd name="connsiteY8-216" fmla="*/ 1433715 h 3118876"/>
              <a:gd name="connsiteX0-217" fmla="*/ 55226 w 3118876"/>
              <a:gd name="connsiteY0-218" fmla="*/ 1433715 h 3118876"/>
              <a:gd name="connsiteX1-219" fmla="*/ 1433696 w 3118876"/>
              <a:gd name="connsiteY1-220" fmla="*/ 55245 h 3118876"/>
              <a:gd name="connsiteX2-221" fmla="*/ 1685162 w 3118876"/>
              <a:gd name="connsiteY2-222" fmla="*/ 55225 h 3118876"/>
              <a:gd name="connsiteX3-223" fmla="*/ 3063632 w 3118876"/>
              <a:gd name="connsiteY3-224" fmla="*/ 1433695 h 3118876"/>
              <a:gd name="connsiteX4-225" fmla="*/ 3063652 w 3118876"/>
              <a:gd name="connsiteY4-226" fmla="*/ 1685161 h 3118876"/>
              <a:gd name="connsiteX5-227" fmla="*/ 1685182 w 3118876"/>
              <a:gd name="connsiteY5-228" fmla="*/ 3063631 h 3118876"/>
              <a:gd name="connsiteX6-229" fmla="*/ 1433716 w 3118876"/>
              <a:gd name="connsiteY6-230" fmla="*/ 3063651 h 3118876"/>
              <a:gd name="connsiteX7-231" fmla="*/ 55246 w 3118876"/>
              <a:gd name="connsiteY7-232" fmla="*/ 1685181 h 3118876"/>
              <a:gd name="connsiteX8-233" fmla="*/ 55226 w 3118876"/>
              <a:gd name="connsiteY8-234" fmla="*/ 1433715 h 3118876"/>
              <a:gd name="connsiteX0-235" fmla="*/ 55226 w 3118876"/>
              <a:gd name="connsiteY0-236" fmla="*/ 1433715 h 3118876"/>
              <a:gd name="connsiteX1-237" fmla="*/ 1433696 w 3118876"/>
              <a:gd name="connsiteY1-238" fmla="*/ 55245 h 3118876"/>
              <a:gd name="connsiteX2-239" fmla="*/ 1685162 w 3118876"/>
              <a:gd name="connsiteY2-240" fmla="*/ 55225 h 3118876"/>
              <a:gd name="connsiteX3-241" fmla="*/ 3063632 w 3118876"/>
              <a:gd name="connsiteY3-242" fmla="*/ 1433695 h 3118876"/>
              <a:gd name="connsiteX4-243" fmla="*/ 3063652 w 3118876"/>
              <a:gd name="connsiteY4-244" fmla="*/ 1685161 h 3118876"/>
              <a:gd name="connsiteX5-245" fmla="*/ 1685182 w 3118876"/>
              <a:gd name="connsiteY5-246" fmla="*/ 3063631 h 3118876"/>
              <a:gd name="connsiteX6-247" fmla="*/ 1433716 w 3118876"/>
              <a:gd name="connsiteY6-248" fmla="*/ 3063651 h 3118876"/>
              <a:gd name="connsiteX7-249" fmla="*/ 55246 w 3118876"/>
              <a:gd name="connsiteY7-250" fmla="*/ 1685181 h 3118876"/>
              <a:gd name="connsiteX8-251" fmla="*/ 55226 w 3118876"/>
              <a:gd name="connsiteY8-252" fmla="*/ 1433715 h 31188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3118876" h="3118876">
                <a:moveTo>
                  <a:pt x="55226" y="1433715"/>
                </a:moveTo>
                <a:cubicBezTo>
                  <a:pt x="128873" y="1360068"/>
                  <a:pt x="1360048" y="128892"/>
                  <a:pt x="1433696" y="55245"/>
                </a:cubicBezTo>
                <a:cubicBezTo>
                  <a:pt x="1507342" y="-18402"/>
                  <a:pt x="1611514" y="-18422"/>
                  <a:pt x="1685162" y="55225"/>
                </a:cubicBezTo>
                <a:cubicBezTo>
                  <a:pt x="1758808" y="128872"/>
                  <a:pt x="2989984" y="1360048"/>
                  <a:pt x="3063632" y="1433695"/>
                </a:cubicBezTo>
                <a:cubicBezTo>
                  <a:pt x="3137278" y="1507342"/>
                  <a:pt x="3137299" y="1611514"/>
                  <a:pt x="3063652" y="1685161"/>
                </a:cubicBezTo>
                <a:cubicBezTo>
                  <a:pt x="2990003" y="1758808"/>
                  <a:pt x="1758828" y="2989984"/>
                  <a:pt x="1685182" y="3063631"/>
                </a:cubicBezTo>
                <a:cubicBezTo>
                  <a:pt x="1611534" y="3137278"/>
                  <a:pt x="1507362" y="3137298"/>
                  <a:pt x="1433716" y="3063651"/>
                </a:cubicBezTo>
                <a:cubicBezTo>
                  <a:pt x="1360068" y="2990003"/>
                  <a:pt x="128892" y="1758827"/>
                  <a:pt x="55246" y="1685181"/>
                </a:cubicBezTo>
                <a:cubicBezTo>
                  <a:pt x="-18402" y="1611533"/>
                  <a:pt x="-18421" y="1507362"/>
                  <a:pt x="55226" y="1433715"/>
                </a:cubicBezTo>
                <a:close/>
              </a:path>
            </a:pathLst>
          </a:custGeom>
          <a:solidFill>
            <a:schemeClr val="accent1">
              <a:alpha val="5000"/>
            </a:schemeClr>
          </a:solidFill>
          <a:ln w="3175">
            <a:noFill/>
          </a:ln>
          <a:effectLst/>
        </p:spPr>
        <p:style>
          <a:lnRef idx="2">
            <a:schemeClr val="accent1">
              <a:lumMod val="75000"/>
            </a:schemeClr>
          </a:lnRef>
          <a:fillRef idx="1">
            <a:schemeClr val="accent1"/>
          </a:fillRef>
          <a:effectRef idx="0">
            <a:srgbClr val="FFFFFF"/>
          </a:effectRef>
          <a:fontRef idx="minor">
            <a:schemeClr val="lt1"/>
          </a:fontRef>
        </p:style>
        <p:txBody>
          <a:bodyPr>
            <a:noAutofit/>
          </a:bodyPr>
          <a:p>
            <a:endParaRPr lang="zh-CN" altLang="en-US">
              <a:latin typeface="+mn-ea"/>
            </a:endParaRPr>
          </a:p>
        </p:txBody>
      </p:sp>
      <p:sp>
        <p:nvSpPr>
          <p:cNvPr id="65" name="对象1"/>
          <p:cNvSpPr/>
          <p:nvPr>
            <p:custDataLst>
              <p:tags r:id="rId2"/>
            </p:custDataLst>
          </p:nvPr>
        </p:nvSpPr>
        <p:spPr>
          <a:xfrm flipH="1">
            <a:off x="695008" y="2744788"/>
            <a:ext cx="3841003" cy="1360355"/>
          </a:xfrm>
          <a:custGeom>
            <a:avLst/>
            <a:gdLst/>
            <a:ahLst/>
            <a:cxnLst/>
            <a:rect l="l" t="t" r="r" b="b"/>
            <a:pathLst>
              <a:path w="3950208" h="1399032">
                <a:moveTo>
                  <a:pt x="420624" y="54864"/>
                </a:moveTo>
                <a:cubicBezTo>
                  <a:pt x="438912" y="18288"/>
                  <a:pt x="484632" y="0"/>
                  <a:pt x="521208" y="0"/>
                </a:cubicBezTo>
                <a:lnTo>
                  <a:pt x="3950208" y="0"/>
                </a:lnTo>
                <a:lnTo>
                  <a:pt x="3950208" y="1399032"/>
                </a:lnTo>
                <a:lnTo>
                  <a:pt x="521208" y="1399032"/>
                </a:lnTo>
                <a:cubicBezTo>
                  <a:pt x="484632" y="1399032"/>
                  <a:pt x="438912" y="1380744"/>
                  <a:pt x="420624" y="1344168"/>
                </a:cubicBezTo>
                <a:lnTo>
                  <a:pt x="18288" y="768096"/>
                </a:lnTo>
                <a:cubicBezTo>
                  <a:pt x="-9144" y="731520"/>
                  <a:pt x="-9144" y="667512"/>
                  <a:pt x="18288" y="621792"/>
                </a:cubicBezTo>
                <a:lnTo>
                  <a:pt x="42062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324000" tIns="0" rIns="648000" numCol="1" spcCol="0" rtlCol="0" fromWordArt="0" anchor="ctr" anchorCtr="1" forceAA="0" compatLnSpc="1">
            <a:noAutofit/>
          </a:bodyPr>
          <a:p>
            <a:pPr indent="0" algn="r" fontAlgn="auto">
              <a:lnSpc>
                <a:spcPct val="150000"/>
              </a:lnSpc>
              <a:spcBef>
                <a:spcPct val="0"/>
              </a:spcBef>
              <a:spcAft>
                <a:spcPct val="0"/>
              </a:spcAft>
            </a:pPr>
            <a:r>
              <a:rPr lang="zh-CN" altLang="en-US" sz="1600" dirty="0">
                <a:ln>
                  <a:noFill/>
                  <a:prstDash val="sysDot"/>
                </a:ln>
                <a:solidFill>
                  <a:schemeClr val="tx1">
                    <a:lumMod val="85000"/>
                    <a:lumOff val="15000"/>
                  </a:schemeClr>
                </a:solidFill>
                <a:latin typeface="+mn-ea"/>
                <a:cs typeface="+mn-ea"/>
                <a:sym typeface="+mn-ea"/>
              </a:rPr>
              <a:t>针对具体问题，如何构造一个适合于它的数据模式</a:t>
            </a:r>
            <a:endParaRPr lang="zh-CN" altLang="en-US" sz="1600" dirty="0">
              <a:ln>
                <a:noFill/>
                <a:prstDash val="sysDot"/>
              </a:ln>
              <a:solidFill>
                <a:schemeClr val="tx1">
                  <a:lumMod val="85000"/>
                  <a:lumOff val="15000"/>
                </a:schemeClr>
              </a:solidFill>
              <a:latin typeface="+mn-ea"/>
              <a:cs typeface="+mn-ea"/>
              <a:sym typeface="+mn-ea"/>
            </a:endParaRPr>
          </a:p>
        </p:txBody>
      </p:sp>
      <p:sp>
        <p:nvSpPr>
          <p:cNvPr id="71" name="对象4"/>
          <p:cNvSpPr/>
          <p:nvPr>
            <p:custDataLst>
              <p:tags r:id="rId3"/>
            </p:custDataLst>
          </p:nvPr>
        </p:nvSpPr>
        <p:spPr>
          <a:xfrm flipH="1">
            <a:off x="7654608" y="2744788"/>
            <a:ext cx="3841003" cy="1360355"/>
          </a:xfrm>
          <a:custGeom>
            <a:avLst/>
            <a:gdLst/>
            <a:ahLst/>
            <a:cxnLst/>
            <a:rect l="l" t="t" r="r" b="b"/>
            <a:pathLst>
              <a:path w="3950208" h="1399032">
                <a:moveTo>
                  <a:pt x="3529584" y="54864"/>
                </a:moveTo>
                <a:cubicBezTo>
                  <a:pt x="3502152" y="18288"/>
                  <a:pt x="3465576" y="0"/>
                  <a:pt x="3429000" y="0"/>
                </a:cubicBezTo>
                <a:lnTo>
                  <a:pt x="0" y="0"/>
                </a:lnTo>
                <a:lnTo>
                  <a:pt x="0" y="1399032"/>
                </a:lnTo>
                <a:lnTo>
                  <a:pt x="3429000" y="1399032"/>
                </a:lnTo>
                <a:cubicBezTo>
                  <a:pt x="3465576" y="1399032"/>
                  <a:pt x="3502152" y="1380744"/>
                  <a:pt x="3529584" y="1344168"/>
                </a:cubicBezTo>
                <a:lnTo>
                  <a:pt x="3922776" y="768096"/>
                </a:lnTo>
                <a:cubicBezTo>
                  <a:pt x="3959352" y="731520"/>
                  <a:pt x="3959352" y="667512"/>
                  <a:pt x="3922776" y="621792"/>
                </a:cubicBezTo>
                <a:lnTo>
                  <a:pt x="3529584" y="54864"/>
                </a:lnTo>
              </a:path>
            </a:pathLst>
          </a:custGeom>
          <a:noFill/>
          <a:ln w="12700">
            <a:gradFill>
              <a:gsLst>
                <a:gs pos="0">
                  <a:schemeClr val="accent2">
                    <a:lumMod val="40000"/>
                    <a:lumOff val="60000"/>
                    <a:alpha val="60000"/>
                  </a:schemeClr>
                </a:gs>
                <a:gs pos="100000">
                  <a:schemeClr val="accent1">
                    <a:lumMod val="20000"/>
                    <a:lumOff val="80000"/>
                    <a:alpha val="0"/>
                  </a:schemeClr>
                </a:gs>
              </a:gsLst>
              <a:lin ang="1080000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648000" tIns="0" rIns="323850" numCol="1" spcCol="0" rtlCol="0" fromWordArt="0" anchor="ctr" anchorCtr="1" forceAA="0" compatLnSpc="1">
            <a:noAutofit/>
          </a:bodyPr>
          <a:p>
            <a:pPr indent="0" fontAlgn="auto">
              <a:lnSpc>
                <a:spcPct val="150000"/>
              </a:lnSpc>
              <a:spcBef>
                <a:spcPct val="0"/>
              </a:spcBef>
              <a:spcAft>
                <a:spcPct val="0"/>
              </a:spcAft>
            </a:pPr>
            <a:r>
              <a:rPr lang="zh-CN" altLang="en-US" sz="1600">
                <a:ln>
                  <a:noFill/>
                  <a:prstDash val="sysDot"/>
                </a:ln>
                <a:solidFill>
                  <a:schemeClr val="tx1">
                    <a:lumMod val="85000"/>
                    <a:lumOff val="15000"/>
                  </a:schemeClr>
                </a:solidFill>
                <a:latin typeface="+mn-ea"/>
                <a:cs typeface="+mn-ea"/>
                <a:sym typeface="+mn-ea"/>
              </a:rPr>
              <a:t>数据库逻辑设计的工具──关系数据库的规范化理论</a:t>
            </a:r>
            <a:endParaRPr lang="zh-CN" altLang="en-US" sz="1600">
              <a:ln>
                <a:noFill/>
                <a:prstDash val="sysDot"/>
              </a:ln>
              <a:solidFill>
                <a:schemeClr val="tx1">
                  <a:lumMod val="85000"/>
                  <a:lumOff val="15000"/>
                </a:schemeClr>
              </a:solidFill>
              <a:latin typeface="+mn-ea"/>
              <a:cs typeface="+mn-ea"/>
              <a:sym typeface="+mn-ea"/>
            </a:endParaRPr>
          </a:p>
        </p:txBody>
      </p:sp>
      <p:sp>
        <p:nvSpPr>
          <p:cNvPr id="22" name="对象7"/>
          <p:cNvSpPr/>
          <p:nvPr>
            <p:custDataLst>
              <p:tags r:id="rId4"/>
            </p:custDataLst>
          </p:nvPr>
        </p:nvSpPr>
        <p:spPr>
          <a:xfrm>
            <a:off x="4222433" y="3107373"/>
            <a:ext cx="635932" cy="63593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b="1">
                <a:solidFill>
                  <a:schemeClr val="lt1"/>
                </a:solidFill>
                <a:latin typeface="+mn-ea"/>
                <a:cs typeface="+mn-ea"/>
                <a:sym typeface="+mn-ea"/>
              </a:rPr>
              <a:t>01</a:t>
            </a:r>
            <a:endParaRPr lang="en-US" b="1" dirty="0">
              <a:solidFill>
                <a:schemeClr val="lt1"/>
              </a:solidFill>
              <a:latin typeface="+mn-ea"/>
              <a:cs typeface="+mn-ea"/>
              <a:sym typeface="+mn-ea"/>
            </a:endParaRPr>
          </a:p>
        </p:txBody>
      </p:sp>
      <p:sp>
        <p:nvSpPr>
          <p:cNvPr id="23" name="对象7"/>
          <p:cNvSpPr/>
          <p:nvPr>
            <p:custDataLst>
              <p:tags r:id="rId5"/>
            </p:custDataLst>
          </p:nvPr>
        </p:nvSpPr>
        <p:spPr>
          <a:xfrm>
            <a:off x="7323773" y="3107373"/>
            <a:ext cx="635932" cy="635932"/>
          </a:xfrm>
          <a:prstGeom prst="ellipse">
            <a:avLst/>
          </a:prstGeom>
          <a:solidFill>
            <a:schemeClr val="accent1"/>
          </a:solidFill>
          <a:ln>
            <a:solidFill>
              <a:schemeClr val="accent1">
                <a:alpha val="40000"/>
              </a:schemeClr>
            </a:solidFill>
          </a:ln>
          <a:effectLst/>
        </p:spPr>
        <p:txBody>
          <a:bodyPr wrap="square" lIns="0" tIns="0" rIns="0" bIns="0" anchor="ctr" anchorCtr="1">
            <a:noAutofit/>
          </a:bodyPr>
          <a:p>
            <a:pPr algn="ctr">
              <a:spcBef>
                <a:spcPct val="0"/>
              </a:spcBef>
              <a:spcAft>
                <a:spcPct val="0"/>
              </a:spcAft>
            </a:pPr>
            <a:r>
              <a:rPr lang="en-US" b="1" dirty="0">
                <a:solidFill>
                  <a:schemeClr val="lt1"/>
                </a:solidFill>
                <a:latin typeface="+mn-ea"/>
                <a:cs typeface="+mn-ea"/>
                <a:sym typeface="+mn-ea"/>
              </a:rPr>
              <a:t>02</a:t>
            </a:r>
            <a:endParaRPr lang="en-US" b="1" dirty="0">
              <a:solidFill>
                <a:schemeClr val="lt1"/>
              </a:solidFill>
              <a:latin typeface="+mn-ea"/>
              <a:cs typeface="+mn-ea"/>
              <a:sym typeface="+mn-ea"/>
            </a:endParaRPr>
          </a:p>
        </p:txBody>
      </p:sp>
      <p:sp>
        <p:nvSpPr>
          <p:cNvPr id="24" name="任意多边形: 形状 2"/>
          <p:cNvSpPr/>
          <p:nvPr>
            <p:custDataLst>
              <p:tags r:id="rId6"/>
            </p:custDataLst>
          </p:nvPr>
        </p:nvSpPr>
        <p:spPr>
          <a:xfrm>
            <a:off x="4991418" y="2333943"/>
            <a:ext cx="2192006" cy="2192006"/>
          </a:xfrm>
          <a:custGeom>
            <a:avLst/>
            <a:gdLst>
              <a:gd name="connsiteX0" fmla="*/ 35524 w 1922964"/>
              <a:gd name="connsiteY0" fmla="*/ 869736 h 1901122"/>
              <a:gd name="connsiteX1" fmla="*/ 891606 w 1922964"/>
              <a:gd name="connsiteY1" fmla="*/ 13654 h 1901122"/>
              <a:gd name="connsiteX2" fmla="*/ 1053229 w 1922964"/>
              <a:gd name="connsiteY2" fmla="*/ 13681 h 1901122"/>
              <a:gd name="connsiteX3" fmla="*/ 1909311 w 1922964"/>
              <a:gd name="connsiteY3" fmla="*/ 869764 h 1901122"/>
              <a:gd name="connsiteX4" fmla="*/ 1909283 w 1922964"/>
              <a:gd name="connsiteY4" fmla="*/ 1031386 h 1901122"/>
              <a:gd name="connsiteX5" fmla="*/ 1053202 w 1922964"/>
              <a:gd name="connsiteY5" fmla="*/ 1887469 h 1901122"/>
              <a:gd name="connsiteX6" fmla="*/ 891579 w 1922964"/>
              <a:gd name="connsiteY6" fmla="*/ 1887441 h 1901122"/>
              <a:gd name="connsiteX7" fmla="*/ 35497 w 1922964"/>
              <a:gd name="connsiteY7" fmla="*/ 1031359 h 1901122"/>
              <a:gd name="connsiteX8" fmla="*/ 35524 w 1922964"/>
              <a:gd name="connsiteY8" fmla="*/ 869736 h 1901122"/>
              <a:gd name="connsiteX0-1" fmla="*/ 35524 w 1922964"/>
              <a:gd name="connsiteY0-2" fmla="*/ 869736 h 1901122"/>
              <a:gd name="connsiteX1-3" fmla="*/ 891606 w 1922964"/>
              <a:gd name="connsiteY1-4" fmla="*/ 13654 h 1901122"/>
              <a:gd name="connsiteX2-5" fmla="*/ 1053229 w 1922964"/>
              <a:gd name="connsiteY2-6" fmla="*/ 13681 h 1901122"/>
              <a:gd name="connsiteX3-7" fmla="*/ 1909311 w 1922964"/>
              <a:gd name="connsiteY3-8" fmla="*/ 869764 h 1901122"/>
              <a:gd name="connsiteX4-9" fmla="*/ 1909283 w 1922964"/>
              <a:gd name="connsiteY4-10" fmla="*/ 1031386 h 1901122"/>
              <a:gd name="connsiteX5-11" fmla="*/ 1053202 w 1922964"/>
              <a:gd name="connsiteY5-12" fmla="*/ 1887469 h 1901122"/>
              <a:gd name="connsiteX6-13" fmla="*/ 891579 w 1922964"/>
              <a:gd name="connsiteY6-14" fmla="*/ 1887441 h 1901122"/>
              <a:gd name="connsiteX7-15" fmla="*/ 35497 w 1922964"/>
              <a:gd name="connsiteY7-16" fmla="*/ 1031359 h 1901122"/>
              <a:gd name="connsiteX8-17" fmla="*/ 35524 w 1922964"/>
              <a:gd name="connsiteY8-18" fmla="*/ 869736 h 1901122"/>
              <a:gd name="connsiteX0-19" fmla="*/ 35524 w 1922964"/>
              <a:gd name="connsiteY0-20" fmla="*/ 869746 h 1901132"/>
              <a:gd name="connsiteX1-21" fmla="*/ 891606 w 1922964"/>
              <a:gd name="connsiteY1-22" fmla="*/ 13664 h 1901132"/>
              <a:gd name="connsiteX2-23" fmla="*/ 1053229 w 1922964"/>
              <a:gd name="connsiteY2-24" fmla="*/ 13691 h 1901132"/>
              <a:gd name="connsiteX3-25" fmla="*/ 1909311 w 1922964"/>
              <a:gd name="connsiteY3-26" fmla="*/ 869774 h 1901132"/>
              <a:gd name="connsiteX4-27" fmla="*/ 1909283 w 1922964"/>
              <a:gd name="connsiteY4-28" fmla="*/ 1031396 h 1901132"/>
              <a:gd name="connsiteX5-29" fmla="*/ 1053202 w 1922964"/>
              <a:gd name="connsiteY5-30" fmla="*/ 1887479 h 1901132"/>
              <a:gd name="connsiteX6-31" fmla="*/ 891579 w 1922964"/>
              <a:gd name="connsiteY6-32" fmla="*/ 1887451 h 1901132"/>
              <a:gd name="connsiteX7-33" fmla="*/ 35497 w 1922964"/>
              <a:gd name="connsiteY7-34" fmla="*/ 1031369 h 1901132"/>
              <a:gd name="connsiteX8-35" fmla="*/ 35524 w 1922964"/>
              <a:gd name="connsiteY8-36" fmla="*/ 869746 h 1901132"/>
              <a:gd name="connsiteX0-37" fmla="*/ 35524 w 1922964"/>
              <a:gd name="connsiteY0-38" fmla="*/ 891578 h 1922964"/>
              <a:gd name="connsiteX1-39" fmla="*/ 891606 w 1922964"/>
              <a:gd name="connsiteY1-40" fmla="*/ 35496 h 1922964"/>
              <a:gd name="connsiteX2-41" fmla="*/ 1053229 w 1922964"/>
              <a:gd name="connsiteY2-42" fmla="*/ 35523 h 1922964"/>
              <a:gd name="connsiteX3-43" fmla="*/ 1909311 w 1922964"/>
              <a:gd name="connsiteY3-44" fmla="*/ 891606 h 1922964"/>
              <a:gd name="connsiteX4-45" fmla="*/ 1909283 w 1922964"/>
              <a:gd name="connsiteY4-46" fmla="*/ 1053228 h 1922964"/>
              <a:gd name="connsiteX5-47" fmla="*/ 1053202 w 1922964"/>
              <a:gd name="connsiteY5-48" fmla="*/ 1909311 h 1922964"/>
              <a:gd name="connsiteX6-49" fmla="*/ 891579 w 1922964"/>
              <a:gd name="connsiteY6-50" fmla="*/ 1909283 h 1922964"/>
              <a:gd name="connsiteX7-51" fmla="*/ 35497 w 1922964"/>
              <a:gd name="connsiteY7-52" fmla="*/ 1053201 h 1922964"/>
              <a:gd name="connsiteX8-53" fmla="*/ 35524 w 1922964"/>
              <a:gd name="connsiteY8-54" fmla="*/ 891578 h 1922964"/>
              <a:gd name="connsiteX0-55" fmla="*/ 35524 w 1922964"/>
              <a:gd name="connsiteY0-56" fmla="*/ 891578 h 1922964"/>
              <a:gd name="connsiteX1-57" fmla="*/ 891606 w 1922964"/>
              <a:gd name="connsiteY1-58" fmla="*/ 35496 h 1922964"/>
              <a:gd name="connsiteX2-59" fmla="*/ 1053229 w 1922964"/>
              <a:gd name="connsiteY2-60" fmla="*/ 35523 h 1922964"/>
              <a:gd name="connsiteX3-61" fmla="*/ 1909311 w 1922964"/>
              <a:gd name="connsiteY3-62" fmla="*/ 891606 h 1922964"/>
              <a:gd name="connsiteX4-63" fmla="*/ 1909283 w 1922964"/>
              <a:gd name="connsiteY4-64" fmla="*/ 1053228 h 1922964"/>
              <a:gd name="connsiteX5-65" fmla="*/ 1053202 w 1922964"/>
              <a:gd name="connsiteY5-66" fmla="*/ 1909311 h 1922964"/>
              <a:gd name="connsiteX6-67" fmla="*/ 891579 w 1922964"/>
              <a:gd name="connsiteY6-68" fmla="*/ 1909283 h 1922964"/>
              <a:gd name="connsiteX7-69" fmla="*/ 35497 w 1922964"/>
              <a:gd name="connsiteY7-70" fmla="*/ 1053201 h 1922964"/>
              <a:gd name="connsiteX8-71" fmla="*/ 35524 w 1922964"/>
              <a:gd name="connsiteY8-72" fmla="*/ 891578 h 1922964"/>
              <a:gd name="connsiteX0-73" fmla="*/ 35524 w 1922964"/>
              <a:gd name="connsiteY0-74" fmla="*/ 891578 h 1922964"/>
              <a:gd name="connsiteX1-75" fmla="*/ 891606 w 1922964"/>
              <a:gd name="connsiteY1-76" fmla="*/ 35496 h 1922964"/>
              <a:gd name="connsiteX2-77" fmla="*/ 1053229 w 1922964"/>
              <a:gd name="connsiteY2-78" fmla="*/ 35523 h 1922964"/>
              <a:gd name="connsiteX3-79" fmla="*/ 1909311 w 1922964"/>
              <a:gd name="connsiteY3-80" fmla="*/ 891606 h 1922964"/>
              <a:gd name="connsiteX4-81" fmla="*/ 1909283 w 1922964"/>
              <a:gd name="connsiteY4-82" fmla="*/ 1053228 h 1922964"/>
              <a:gd name="connsiteX5-83" fmla="*/ 1053202 w 1922964"/>
              <a:gd name="connsiteY5-84" fmla="*/ 1909311 h 1922964"/>
              <a:gd name="connsiteX6-85" fmla="*/ 891579 w 1922964"/>
              <a:gd name="connsiteY6-86" fmla="*/ 1909283 h 1922964"/>
              <a:gd name="connsiteX7-87" fmla="*/ 35497 w 1922964"/>
              <a:gd name="connsiteY7-88" fmla="*/ 1053201 h 1922964"/>
              <a:gd name="connsiteX8-89" fmla="*/ 35524 w 1922964"/>
              <a:gd name="connsiteY8-90" fmla="*/ 891578 h 1922964"/>
              <a:gd name="connsiteX0-91" fmla="*/ 35524 w 1922974"/>
              <a:gd name="connsiteY0-92" fmla="*/ 891578 h 1922964"/>
              <a:gd name="connsiteX1-93" fmla="*/ 891606 w 1922974"/>
              <a:gd name="connsiteY1-94" fmla="*/ 35496 h 1922964"/>
              <a:gd name="connsiteX2-95" fmla="*/ 1053229 w 1922974"/>
              <a:gd name="connsiteY2-96" fmla="*/ 35523 h 1922964"/>
              <a:gd name="connsiteX3-97" fmla="*/ 1909311 w 1922974"/>
              <a:gd name="connsiteY3-98" fmla="*/ 891606 h 1922964"/>
              <a:gd name="connsiteX4-99" fmla="*/ 1909283 w 1922974"/>
              <a:gd name="connsiteY4-100" fmla="*/ 1053228 h 1922964"/>
              <a:gd name="connsiteX5-101" fmla="*/ 1053202 w 1922974"/>
              <a:gd name="connsiteY5-102" fmla="*/ 1909311 h 1922964"/>
              <a:gd name="connsiteX6-103" fmla="*/ 891579 w 1922974"/>
              <a:gd name="connsiteY6-104" fmla="*/ 1909283 h 1922964"/>
              <a:gd name="connsiteX7-105" fmla="*/ 35497 w 1922974"/>
              <a:gd name="connsiteY7-106" fmla="*/ 1053201 h 1922964"/>
              <a:gd name="connsiteX8-107" fmla="*/ 35524 w 1922974"/>
              <a:gd name="connsiteY8-108" fmla="*/ 891578 h 1922964"/>
              <a:gd name="connsiteX0-109" fmla="*/ 35524 w 1944805"/>
              <a:gd name="connsiteY0-110" fmla="*/ 891578 h 1922964"/>
              <a:gd name="connsiteX1-111" fmla="*/ 891606 w 1944805"/>
              <a:gd name="connsiteY1-112" fmla="*/ 35496 h 1922964"/>
              <a:gd name="connsiteX2-113" fmla="*/ 1053229 w 1944805"/>
              <a:gd name="connsiteY2-114" fmla="*/ 35523 h 1922964"/>
              <a:gd name="connsiteX3-115" fmla="*/ 1909311 w 1944805"/>
              <a:gd name="connsiteY3-116" fmla="*/ 891606 h 1922964"/>
              <a:gd name="connsiteX4-117" fmla="*/ 1909283 w 1944805"/>
              <a:gd name="connsiteY4-118" fmla="*/ 1053228 h 1922964"/>
              <a:gd name="connsiteX5-119" fmla="*/ 1053202 w 1944805"/>
              <a:gd name="connsiteY5-120" fmla="*/ 1909311 h 1922964"/>
              <a:gd name="connsiteX6-121" fmla="*/ 891579 w 1944805"/>
              <a:gd name="connsiteY6-122" fmla="*/ 1909283 h 1922964"/>
              <a:gd name="connsiteX7-123" fmla="*/ 35497 w 1944805"/>
              <a:gd name="connsiteY7-124" fmla="*/ 1053201 h 1922964"/>
              <a:gd name="connsiteX8-125" fmla="*/ 35524 w 1944805"/>
              <a:gd name="connsiteY8-126" fmla="*/ 891578 h 1922964"/>
              <a:gd name="connsiteX0-127" fmla="*/ 35524 w 1944805"/>
              <a:gd name="connsiteY0-128" fmla="*/ 891578 h 1922964"/>
              <a:gd name="connsiteX1-129" fmla="*/ 891606 w 1944805"/>
              <a:gd name="connsiteY1-130" fmla="*/ 35496 h 1922964"/>
              <a:gd name="connsiteX2-131" fmla="*/ 1053229 w 1944805"/>
              <a:gd name="connsiteY2-132" fmla="*/ 35523 h 1922964"/>
              <a:gd name="connsiteX3-133" fmla="*/ 1909311 w 1944805"/>
              <a:gd name="connsiteY3-134" fmla="*/ 891606 h 1922964"/>
              <a:gd name="connsiteX4-135" fmla="*/ 1909283 w 1944805"/>
              <a:gd name="connsiteY4-136" fmla="*/ 1053228 h 1922964"/>
              <a:gd name="connsiteX5-137" fmla="*/ 1053202 w 1944805"/>
              <a:gd name="connsiteY5-138" fmla="*/ 1909311 h 1922964"/>
              <a:gd name="connsiteX6-139" fmla="*/ 891579 w 1944805"/>
              <a:gd name="connsiteY6-140" fmla="*/ 1909283 h 1922964"/>
              <a:gd name="connsiteX7-141" fmla="*/ 35497 w 1944805"/>
              <a:gd name="connsiteY7-142" fmla="*/ 1053201 h 1922964"/>
              <a:gd name="connsiteX8-143" fmla="*/ 35524 w 1944805"/>
              <a:gd name="connsiteY8-144" fmla="*/ 891578 h 1922964"/>
              <a:gd name="connsiteX0-145" fmla="*/ 35524 w 1944805"/>
              <a:gd name="connsiteY0-146" fmla="*/ 891578 h 1922964"/>
              <a:gd name="connsiteX1-147" fmla="*/ 891606 w 1944805"/>
              <a:gd name="connsiteY1-148" fmla="*/ 35496 h 1922964"/>
              <a:gd name="connsiteX2-149" fmla="*/ 1053229 w 1944805"/>
              <a:gd name="connsiteY2-150" fmla="*/ 35523 h 1922964"/>
              <a:gd name="connsiteX3-151" fmla="*/ 1909311 w 1944805"/>
              <a:gd name="connsiteY3-152" fmla="*/ 891606 h 1922964"/>
              <a:gd name="connsiteX4-153" fmla="*/ 1909283 w 1944805"/>
              <a:gd name="connsiteY4-154" fmla="*/ 1053228 h 1922964"/>
              <a:gd name="connsiteX5-155" fmla="*/ 1053202 w 1944805"/>
              <a:gd name="connsiteY5-156" fmla="*/ 1909311 h 1922964"/>
              <a:gd name="connsiteX6-157" fmla="*/ 891579 w 1944805"/>
              <a:gd name="connsiteY6-158" fmla="*/ 1909283 h 1922964"/>
              <a:gd name="connsiteX7-159" fmla="*/ 35497 w 1944805"/>
              <a:gd name="connsiteY7-160" fmla="*/ 1053201 h 1922964"/>
              <a:gd name="connsiteX8-161" fmla="*/ 35524 w 1944805"/>
              <a:gd name="connsiteY8-162" fmla="*/ 891578 h 1922964"/>
              <a:gd name="connsiteX0-163" fmla="*/ 35524 w 1944805"/>
              <a:gd name="connsiteY0-164" fmla="*/ 891578 h 1922975"/>
              <a:gd name="connsiteX1-165" fmla="*/ 891606 w 1944805"/>
              <a:gd name="connsiteY1-166" fmla="*/ 35496 h 1922975"/>
              <a:gd name="connsiteX2-167" fmla="*/ 1053229 w 1944805"/>
              <a:gd name="connsiteY2-168" fmla="*/ 35523 h 1922975"/>
              <a:gd name="connsiteX3-169" fmla="*/ 1909311 w 1944805"/>
              <a:gd name="connsiteY3-170" fmla="*/ 891606 h 1922975"/>
              <a:gd name="connsiteX4-171" fmla="*/ 1909283 w 1944805"/>
              <a:gd name="connsiteY4-172" fmla="*/ 1053228 h 1922975"/>
              <a:gd name="connsiteX5-173" fmla="*/ 1053202 w 1944805"/>
              <a:gd name="connsiteY5-174" fmla="*/ 1909311 h 1922975"/>
              <a:gd name="connsiteX6-175" fmla="*/ 891579 w 1944805"/>
              <a:gd name="connsiteY6-176" fmla="*/ 1909283 h 1922975"/>
              <a:gd name="connsiteX7-177" fmla="*/ 35497 w 1944805"/>
              <a:gd name="connsiteY7-178" fmla="*/ 1053201 h 1922975"/>
              <a:gd name="connsiteX8-179" fmla="*/ 35524 w 1944805"/>
              <a:gd name="connsiteY8-180" fmla="*/ 891578 h 1922975"/>
              <a:gd name="connsiteX0-181" fmla="*/ 35524 w 1944805"/>
              <a:gd name="connsiteY0-182" fmla="*/ 891578 h 1944806"/>
              <a:gd name="connsiteX1-183" fmla="*/ 891606 w 1944805"/>
              <a:gd name="connsiteY1-184" fmla="*/ 35496 h 1944806"/>
              <a:gd name="connsiteX2-185" fmla="*/ 1053229 w 1944805"/>
              <a:gd name="connsiteY2-186" fmla="*/ 35523 h 1944806"/>
              <a:gd name="connsiteX3-187" fmla="*/ 1909311 w 1944805"/>
              <a:gd name="connsiteY3-188" fmla="*/ 891606 h 1944806"/>
              <a:gd name="connsiteX4-189" fmla="*/ 1909283 w 1944805"/>
              <a:gd name="connsiteY4-190" fmla="*/ 1053228 h 1944806"/>
              <a:gd name="connsiteX5-191" fmla="*/ 1053202 w 1944805"/>
              <a:gd name="connsiteY5-192" fmla="*/ 1909311 h 1944806"/>
              <a:gd name="connsiteX6-193" fmla="*/ 891579 w 1944805"/>
              <a:gd name="connsiteY6-194" fmla="*/ 1909283 h 1944806"/>
              <a:gd name="connsiteX7-195" fmla="*/ 35497 w 1944805"/>
              <a:gd name="connsiteY7-196" fmla="*/ 1053201 h 1944806"/>
              <a:gd name="connsiteX8-197" fmla="*/ 35524 w 1944805"/>
              <a:gd name="connsiteY8-198" fmla="*/ 891578 h 1944806"/>
              <a:gd name="connsiteX0-199" fmla="*/ 35524 w 1944805"/>
              <a:gd name="connsiteY0-200" fmla="*/ 891578 h 1944806"/>
              <a:gd name="connsiteX1-201" fmla="*/ 891606 w 1944805"/>
              <a:gd name="connsiteY1-202" fmla="*/ 35496 h 1944806"/>
              <a:gd name="connsiteX2-203" fmla="*/ 1053229 w 1944805"/>
              <a:gd name="connsiteY2-204" fmla="*/ 35523 h 1944806"/>
              <a:gd name="connsiteX3-205" fmla="*/ 1909311 w 1944805"/>
              <a:gd name="connsiteY3-206" fmla="*/ 891606 h 1944806"/>
              <a:gd name="connsiteX4-207" fmla="*/ 1909283 w 1944805"/>
              <a:gd name="connsiteY4-208" fmla="*/ 1053228 h 1944806"/>
              <a:gd name="connsiteX5-209" fmla="*/ 1053202 w 1944805"/>
              <a:gd name="connsiteY5-210" fmla="*/ 1909311 h 1944806"/>
              <a:gd name="connsiteX6-211" fmla="*/ 891579 w 1944805"/>
              <a:gd name="connsiteY6-212" fmla="*/ 1909283 h 1944806"/>
              <a:gd name="connsiteX7-213" fmla="*/ 35497 w 1944805"/>
              <a:gd name="connsiteY7-214" fmla="*/ 1053201 h 1944806"/>
              <a:gd name="connsiteX8-215" fmla="*/ 35524 w 1944805"/>
              <a:gd name="connsiteY8-216" fmla="*/ 891578 h 1944806"/>
              <a:gd name="connsiteX0-217" fmla="*/ 35524 w 1944805"/>
              <a:gd name="connsiteY0-218" fmla="*/ 891578 h 1944806"/>
              <a:gd name="connsiteX1-219" fmla="*/ 891606 w 1944805"/>
              <a:gd name="connsiteY1-220" fmla="*/ 35496 h 1944806"/>
              <a:gd name="connsiteX2-221" fmla="*/ 1053229 w 1944805"/>
              <a:gd name="connsiteY2-222" fmla="*/ 35523 h 1944806"/>
              <a:gd name="connsiteX3-223" fmla="*/ 1909311 w 1944805"/>
              <a:gd name="connsiteY3-224" fmla="*/ 891606 h 1944806"/>
              <a:gd name="connsiteX4-225" fmla="*/ 1909283 w 1944805"/>
              <a:gd name="connsiteY4-226" fmla="*/ 1053228 h 1944806"/>
              <a:gd name="connsiteX5-227" fmla="*/ 1053202 w 1944805"/>
              <a:gd name="connsiteY5-228" fmla="*/ 1909311 h 1944806"/>
              <a:gd name="connsiteX6-229" fmla="*/ 891579 w 1944805"/>
              <a:gd name="connsiteY6-230" fmla="*/ 1909283 h 1944806"/>
              <a:gd name="connsiteX7-231" fmla="*/ 35497 w 1944805"/>
              <a:gd name="connsiteY7-232" fmla="*/ 1053201 h 1944806"/>
              <a:gd name="connsiteX8-233" fmla="*/ 35524 w 1944805"/>
              <a:gd name="connsiteY8-234" fmla="*/ 891578 h 1944806"/>
              <a:gd name="connsiteX0-235" fmla="*/ 35524 w 1944805"/>
              <a:gd name="connsiteY0-236" fmla="*/ 891578 h 1944806"/>
              <a:gd name="connsiteX1-237" fmla="*/ 891606 w 1944805"/>
              <a:gd name="connsiteY1-238" fmla="*/ 35496 h 1944806"/>
              <a:gd name="connsiteX2-239" fmla="*/ 1053229 w 1944805"/>
              <a:gd name="connsiteY2-240" fmla="*/ 35523 h 1944806"/>
              <a:gd name="connsiteX3-241" fmla="*/ 1909311 w 1944805"/>
              <a:gd name="connsiteY3-242" fmla="*/ 891606 h 1944806"/>
              <a:gd name="connsiteX4-243" fmla="*/ 1909283 w 1944805"/>
              <a:gd name="connsiteY4-244" fmla="*/ 1053228 h 1944806"/>
              <a:gd name="connsiteX5-245" fmla="*/ 1053202 w 1944805"/>
              <a:gd name="connsiteY5-246" fmla="*/ 1909311 h 1944806"/>
              <a:gd name="connsiteX6-247" fmla="*/ 891579 w 1944805"/>
              <a:gd name="connsiteY6-248" fmla="*/ 1909283 h 1944806"/>
              <a:gd name="connsiteX7-249" fmla="*/ 35497 w 1944805"/>
              <a:gd name="connsiteY7-250" fmla="*/ 1053201 h 1944806"/>
              <a:gd name="connsiteX8-251" fmla="*/ 35524 w 1944805"/>
              <a:gd name="connsiteY8-252" fmla="*/ 891578 h 19448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944805" h="1944806">
                <a:moveTo>
                  <a:pt x="35524" y="891578"/>
                </a:moveTo>
                <a:cubicBezTo>
                  <a:pt x="82870" y="844232"/>
                  <a:pt x="844259" y="82842"/>
                  <a:pt x="891606" y="35496"/>
                </a:cubicBezTo>
                <a:cubicBezTo>
                  <a:pt x="938951" y="-11850"/>
                  <a:pt x="1005883" y="-11823"/>
                  <a:pt x="1053229" y="35523"/>
                </a:cubicBezTo>
                <a:cubicBezTo>
                  <a:pt x="1100574" y="82869"/>
                  <a:pt x="1861964" y="844260"/>
                  <a:pt x="1909311" y="891606"/>
                </a:cubicBezTo>
                <a:cubicBezTo>
                  <a:pt x="1956656" y="938952"/>
                  <a:pt x="1956628" y="1005882"/>
                  <a:pt x="1909283" y="1053228"/>
                </a:cubicBezTo>
                <a:cubicBezTo>
                  <a:pt x="1861936" y="1100574"/>
                  <a:pt x="1100547" y="1861965"/>
                  <a:pt x="1053202" y="1909311"/>
                </a:cubicBezTo>
                <a:cubicBezTo>
                  <a:pt x="1005855" y="1956657"/>
                  <a:pt x="938924" y="1956629"/>
                  <a:pt x="891579" y="1909283"/>
                </a:cubicBezTo>
                <a:cubicBezTo>
                  <a:pt x="844232" y="1861936"/>
                  <a:pt x="82842" y="1100546"/>
                  <a:pt x="35497" y="1053201"/>
                </a:cubicBezTo>
                <a:cubicBezTo>
                  <a:pt x="-11850" y="1005854"/>
                  <a:pt x="-11822" y="938924"/>
                  <a:pt x="35524" y="891578"/>
                </a:cubicBezTo>
                <a:close/>
              </a:path>
            </a:pathLst>
          </a:custGeom>
          <a:noFill/>
          <a:ln w="25400">
            <a:solidFill>
              <a:schemeClr val="accent1"/>
            </a:solidFill>
          </a:ln>
          <a:effectLst/>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643260" tIns="775514" rIns="627444" bIns="772464" numCol="1" spcCol="0" rtlCol="0" fromWordArt="0" anchor="ctr" anchorCtr="1" forceAA="0" compatLnSpc="1">
            <a:noAutofit/>
          </a:bodyPr>
          <a:p>
            <a:pPr marL="0" algn="ctr" rtl="0" eaLnBrk="1" latinLnBrk="0" hangingPunct="1">
              <a:spcBef>
                <a:spcPts val="0"/>
              </a:spcBef>
              <a:spcAft>
                <a:spcPts val="0"/>
              </a:spcAft>
            </a:pPr>
            <a:r>
              <a:rPr lang="zh-CN" altLang="zh-CN" b="1" kern="1200" dirty="0">
                <a:solidFill>
                  <a:schemeClr val="accent1"/>
                </a:solidFill>
                <a:effectLst/>
                <a:latin typeface="+mn-ea"/>
                <a:cs typeface="+mn-ea"/>
                <a:sym typeface="+mn-ea"/>
              </a:rPr>
              <a:t>关系数据库逻辑设计</a:t>
            </a:r>
            <a:endParaRPr lang="zh-CN" altLang="zh-CN" b="1" kern="1200" dirty="0">
              <a:solidFill>
                <a:schemeClr val="accent1"/>
              </a:solidFill>
              <a:effectLst/>
              <a:latin typeface="+mn-ea"/>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4294967295"/>
          </p:nvPr>
        </p:nvSpPr>
        <p:spPr/>
        <p:txBody>
          <a:bodyPr/>
          <a:p>
            <a:endParaRPr lang="zh-CN" altLang="en-US"/>
          </a:p>
        </p:txBody>
      </p:sp>
      <p:sp>
        <p:nvSpPr>
          <p:cNvPr id="2" name="标题 1"/>
          <p:cNvSpPr>
            <a:spLocks noGrp="1"/>
          </p:cNvSpPr>
          <p:nvPr>
            <p:ph type="title" idx="4294967295"/>
          </p:nvPr>
        </p:nvSpPr>
        <p:spPr bwMode="auto">
          <a:xfrm>
            <a:off x="1055370" y="117475"/>
            <a:ext cx="4717415" cy="77597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数据库设计范式</a:t>
            </a: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8" name="文本框 7"/>
          <p:cNvSpPr txBox="1"/>
          <p:nvPr>
            <p:custDataLst>
              <p:tags r:id="rId1"/>
            </p:custDataLst>
          </p:nvPr>
        </p:nvSpPr>
        <p:spPr>
          <a:xfrm>
            <a:off x="1664970" y="1270000"/>
            <a:ext cx="9745345" cy="166116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数据库设计对数据的存储性能、数据的操作都有很大的关系。</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为了避免不规范的数据库出现数据冗余，造成插入、删除、更新操作异常等情况，就要满足一定的规范化要求，这就是</a:t>
            </a:r>
            <a:r>
              <a:rPr lang="zh-CN" altLang="en-US" sz="2200" u="sng"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范式（Normal Form）</a:t>
            </a: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325" name="icon_1"/>
          <p:cNvGrpSpPr>
            <a:grpSpLocks noChangeAspect="1"/>
          </p:cNvGrpSpPr>
          <p:nvPr>
            <p:custDataLst>
              <p:tags r:id="rId2"/>
            </p:custDataLst>
          </p:nvPr>
        </p:nvGrpSpPr>
        <p:grpSpPr>
          <a:xfrm>
            <a:off x="1106170" y="1362710"/>
            <a:ext cx="304800" cy="406400"/>
            <a:chOff x="23048762" y="3522018"/>
            <a:chExt cx="1145977" cy="1526977"/>
          </a:xfrm>
          <a:solidFill>
            <a:schemeClr val="accent1"/>
          </a:solidFill>
        </p:grpSpPr>
        <p:sp>
          <p:nvSpPr>
            <p:cNvPr id="326" name="PA-任意多边形: 形状 661"/>
            <p:cNvSpPr/>
            <p:nvPr>
              <p:custDataLst>
                <p:tags r:id="rId3"/>
              </p:custDataLst>
            </p:nvPr>
          </p:nvSpPr>
          <p:spPr>
            <a:xfrm>
              <a:off x="23151703" y="4115220"/>
              <a:ext cx="940594" cy="839391"/>
            </a:xfrm>
            <a:custGeom>
              <a:avLst/>
              <a:gdLst>
                <a:gd name="connsiteX0" fmla="*/ 916025 w 940593"/>
                <a:gd name="connsiteY0" fmla="*/ 2232 h 839390"/>
                <a:gd name="connsiteX1" fmla="*/ 893686 w 940593"/>
                <a:gd name="connsiteY1" fmla="*/ 24572 h 839390"/>
                <a:gd name="connsiteX2" fmla="*/ 893686 w 940593"/>
                <a:gd name="connsiteY2" fmla="*/ 795424 h 839390"/>
                <a:gd name="connsiteX3" fmla="*/ 46911 w 940593"/>
                <a:gd name="connsiteY3" fmla="*/ 795424 h 839390"/>
                <a:gd name="connsiteX4" fmla="*/ 46911 w 940593"/>
                <a:gd name="connsiteY4" fmla="*/ 521300 h 839390"/>
                <a:gd name="connsiteX5" fmla="*/ 24572 w 940593"/>
                <a:gd name="connsiteY5" fmla="*/ 498961 h 839390"/>
                <a:gd name="connsiteX6" fmla="*/ 2232 w 940593"/>
                <a:gd name="connsiteY6" fmla="*/ 521300 h 839390"/>
                <a:gd name="connsiteX7" fmla="*/ 2232 w 940593"/>
                <a:gd name="connsiteY7" fmla="*/ 817763 h 839390"/>
                <a:gd name="connsiteX8" fmla="*/ 24572 w 940593"/>
                <a:gd name="connsiteY8" fmla="*/ 840102 h 839390"/>
                <a:gd name="connsiteX9" fmla="*/ 916025 w 940593"/>
                <a:gd name="connsiteY9" fmla="*/ 840102 h 839390"/>
                <a:gd name="connsiteX10" fmla="*/ 938364 w 940593"/>
                <a:gd name="connsiteY10" fmla="*/ 817763 h 839390"/>
                <a:gd name="connsiteX11" fmla="*/ 938364 w 940593"/>
                <a:gd name="connsiteY11" fmla="*/ 24572 h 839390"/>
                <a:gd name="connsiteX12" fmla="*/ 916025 w 940593"/>
                <a:gd name="connsiteY12" fmla="*/ 2232 h 83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0593" h="839390">
                  <a:moveTo>
                    <a:pt x="916025" y="2232"/>
                  </a:moveTo>
                  <a:cubicBezTo>
                    <a:pt x="903684" y="2232"/>
                    <a:pt x="893686" y="12234"/>
                    <a:pt x="893686" y="24572"/>
                  </a:cubicBezTo>
                  <a:lnTo>
                    <a:pt x="893686" y="795424"/>
                  </a:lnTo>
                  <a:lnTo>
                    <a:pt x="46911" y="795424"/>
                  </a:lnTo>
                  <a:lnTo>
                    <a:pt x="46911" y="521300"/>
                  </a:lnTo>
                  <a:cubicBezTo>
                    <a:pt x="46911" y="508962"/>
                    <a:pt x="36909" y="498961"/>
                    <a:pt x="24572" y="498961"/>
                  </a:cubicBezTo>
                  <a:cubicBezTo>
                    <a:pt x="12234" y="498961"/>
                    <a:pt x="2232" y="508962"/>
                    <a:pt x="2232" y="521300"/>
                  </a:cubicBezTo>
                  <a:lnTo>
                    <a:pt x="2232" y="817763"/>
                  </a:lnTo>
                  <a:cubicBezTo>
                    <a:pt x="2232" y="830101"/>
                    <a:pt x="12234" y="840102"/>
                    <a:pt x="24572" y="840102"/>
                  </a:cubicBezTo>
                  <a:lnTo>
                    <a:pt x="916025" y="840102"/>
                  </a:lnTo>
                  <a:cubicBezTo>
                    <a:pt x="928366" y="840102"/>
                    <a:pt x="938364" y="830101"/>
                    <a:pt x="938364" y="817763"/>
                  </a:cubicBezTo>
                  <a:lnTo>
                    <a:pt x="938364" y="24572"/>
                  </a:lnTo>
                  <a:cubicBezTo>
                    <a:pt x="938364" y="12237"/>
                    <a:pt x="928363" y="2232"/>
                    <a:pt x="916025"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p>
          </p:txBody>
        </p:sp>
        <p:sp>
          <p:nvSpPr>
            <p:cNvPr id="327" name="PA-任意多边形: 形状 662"/>
            <p:cNvSpPr/>
            <p:nvPr>
              <p:custDataLst>
                <p:tags r:id="rId4"/>
              </p:custDataLst>
            </p:nvPr>
          </p:nvSpPr>
          <p:spPr>
            <a:xfrm>
              <a:off x="23048762" y="3522018"/>
              <a:ext cx="1145977" cy="1526977"/>
            </a:xfrm>
            <a:custGeom>
              <a:avLst/>
              <a:gdLst>
                <a:gd name="connsiteX0" fmla="*/ 1121905 w 1145976"/>
                <a:gd name="connsiteY0" fmla="*/ 141006 h 1526976"/>
                <a:gd name="connsiteX1" fmla="*/ 915156 w 1145976"/>
                <a:gd name="connsiteY1" fmla="*/ 141006 h 1526976"/>
                <a:gd name="connsiteX2" fmla="*/ 915156 w 1145976"/>
                <a:gd name="connsiteY2" fmla="*/ 108615 h 1526976"/>
                <a:gd name="connsiteX3" fmla="*/ 892817 w 1145976"/>
                <a:gd name="connsiteY3" fmla="*/ 86276 h 1526976"/>
                <a:gd name="connsiteX4" fmla="*/ 696775 w 1145976"/>
                <a:gd name="connsiteY4" fmla="*/ 86276 h 1526976"/>
                <a:gd name="connsiteX5" fmla="*/ 573238 w 1145976"/>
                <a:gd name="connsiteY5" fmla="*/ 2232 h 1526976"/>
                <a:gd name="connsiteX6" fmla="*/ 449705 w 1145976"/>
                <a:gd name="connsiteY6" fmla="*/ 86276 h 1526976"/>
                <a:gd name="connsiteX7" fmla="*/ 253663 w 1145976"/>
                <a:gd name="connsiteY7" fmla="*/ 86276 h 1526976"/>
                <a:gd name="connsiteX8" fmla="*/ 231324 w 1145976"/>
                <a:gd name="connsiteY8" fmla="*/ 108615 h 1526976"/>
                <a:gd name="connsiteX9" fmla="*/ 231324 w 1145976"/>
                <a:gd name="connsiteY9" fmla="*/ 141003 h 1526976"/>
                <a:gd name="connsiteX10" fmla="*/ 24572 w 1145976"/>
                <a:gd name="connsiteY10" fmla="*/ 141003 h 1526976"/>
                <a:gd name="connsiteX11" fmla="*/ 2232 w 1145976"/>
                <a:gd name="connsiteY11" fmla="*/ 163342 h 1526976"/>
                <a:gd name="connsiteX12" fmla="*/ 2232 w 1145976"/>
                <a:gd name="connsiteY12" fmla="*/ 1503893 h 1526976"/>
                <a:gd name="connsiteX13" fmla="*/ 24572 w 1145976"/>
                <a:gd name="connsiteY13" fmla="*/ 1526232 h 1526976"/>
                <a:gd name="connsiteX14" fmla="*/ 1121902 w 1145976"/>
                <a:gd name="connsiteY14" fmla="*/ 1526232 h 1526976"/>
                <a:gd name="connsiteX15" fmla="*/ 1144241 w 1145976"/>
                <a:gd name="connsiteY15" fmla="*/ 1503893 h 1526976"/>
                <a:gd name="connsiteX16" fmla="*/ 1144241 w 1145976"/>
                <a:gd name="connsiteY16" fmla="*/ 163342 h 1526976"/>
                <a:gd name="connsiteX17" fmla="*/ 1121905 w 1145976"/>
                <a:gd name="connsiteY17" fmla="*/ 141006 h 1526976"/>
                <a:gd name="connsiteX18" fmla="*/ 276002 w 1145976"/>
                <a:gd name="connsiteY18" fmla="*/ 130954 h 1526976"/>
                <a:gd name="connsiteX19" fmla="*/ 466008 w 1145976"/>
                <a:gd name="connsiteY19" fmla="*/ 130954 h 1526976"/>
                <a:gd name="connsiteX20" fmla="*/ 487704 w 1145976"/>
                <a:gd name="connsiteY20" fmla="*/ 113934 h 1526976"/>
                <a:gd name="connsiteX21" fmla="*/ 573238 w 1145976"/>
                <a:gd name="connsiteY21" fmla="*/ 46911 h 1526976"/>
                <a:gd name="connsiteX22" fmla="*/ 658773 w 1145976"/>
                <a:gd name="connsiteY22" fmla="*/ 113937 h 1526976"/>
                <a:gd name="connsiteX23" fmla="*/ 680469 w 1145976"/>
                <a:gd name="connsiteY23" fmla="*/ 130957 h 1526976"/>
                <a:gd name="connsiteX24" fmla="*/ 870478 w 1145976"/>
                <a:gd name="connsiteY24" fmla="*/ 130957 h 1526976"/>
                <a:gd name="connsiteX25" fmla="*/ 870478 w 1145976"/>
                <a:gd name="connsiteY25" fmla="*/ 271820 h 1526976"/>
                <a:gd name="connsiteX26" fmla="*/ 276002 w 1145976"/>
                <a:gd name="connsiteY26" fmla="*/ 271820 h 1526976"/>
                <a:gd name="connsiteX27" fmla="*/ 276002 w 1145976"/>
                <a:gd name="connsiteY27" fmla="*/ 130954 h 1526976"/>
                <a:gd name="connsiteX28" fmla="*/ 1099566 w 1145976"/>
                <a:gd name="connsiteY28" fmla="*/ 1481554 h 1526976"/>
                <a:gd name="connsiteX29" fmla="*/ 46911 w 1145976"/>
                <a:gd name="connsiteY29" fmla="*/ 1481554 h 1526976"/>
                <a:gd name="connsiteX30" fmla="*/ 46911 w 1145976"/>
                <a:gd name="connsiteY30" fmla="*/ 185681 h 1526976"/>
                <a:gd name="connsiteX31" fmla="*/ 231324 w 1145976"/>
                <a:gd name="connsiteY31" fmla="*/ 185681 h 1526976"/>
                <a:gd name="connsiteX32" fmla="*/ 231324 w 1145976"/>
                <a:gd name="connsiteY32" fmla="*/ 225469 h 1526976"/>
                <a:gd name="connsiteX33" fmla="*/ 127510 w 1145976"/>
                <a:gd name="connsiteY33" fmla="*/ 225469 h 1526976"/>
                <a:gd name="connsiteX34" fmla="*/ 105171 w 1145976"/>
                <a:gd name="connsiteY34" fmla="*/ 247808 h 1526976"/>
                <a:gd name="connsiteX35" fmla="*/ 105171 w 1145976"/>
                <a:gd name="connsiteY35" fmla="*/ 1040041 h 1526976"/>
                <a:gd name="connsiteX36" fmla="*/ 127510 w 1145976"/>
                <a:gd name="connsiteY36" fmla="*/ 1062380 h 1526976"/>
                <a:gd name="connsiteX37" fmla="*/ 149849 w 1145976"/>
                <a:gd name="connsiteY37" fmla="*/ 1040041 h 1526976"/>
                <a:gd name="connsiteX38" fmla="*/ 149849 w 1145976"/>
                <a:gd name="connsiteY38" fmla="*/ 270147 h 1526976"/>
                <a:gd name="connsiteX39" fmla="*/ 231324 w 1145976"/>
                <a:gd name="connsiteY39" fmla="*/ 270147 h 1526976"/>
                <a:gd name="connsiteX40" fmla="*/ 231324 w 1145976"/>
                <a:gd name="connsiteY40" fmla="*/ 294156 h 1526976"/>
                <a:gd name="connsiteX41" fmla="*/ 253663 w 1145976"/>
                <a:gd name="connsiteY41" fmla="*/ 316495 h 1526976"/>
                <a:gd name="connsiteX42" fmla="*/ 892814 w 1145976"/>
                <a:gd name="connsiteY42" fmla="*/ 316495 h 1526976"/>
                <a:gd name="connsiteX43" fmla="*/ 915153 w 1145976"/>
                <a:gd name="connsiteY43" fmla="*/ 294156 h 1526976"/>
                <a:gd name="connsiteX44" fmla="*/ 915153 w 1145976"/>
                <a:gd name="connsiteY44" fmla="*/ 270147 h 1526976"/>
                <a:gd name="connsiteX45" fmla="*/ 996625 w 1145976"/>
                <a:gd name="connsiteY45" fmla="*/ 270147 h 1526976"/>
                <a:gd name="connsiteX46" fmla="*/ 996625 w 1145976"/>
                <a:gd name="connsiteY46" fmla="*/ 543312 h 1526976"/>
                <a:gd name="connsiteX47" fmla="*/ 1018964 w 1145976"/>
                <a:gd name="connsiteY47" fmla="*/ 565651 h 1526976"/>
                <a:gd name="connsiteX48" fmla="*/ 1041303 w 1145976"/>
                <a:gd name="connsiteY48" fmla="*/ 543312 h 1526976"/>
                <a:gd name="connsiteX49" fmla="*/ 1041303 w 1145976"/>
                <a:gd name="connsiteY49" fmla="*/ 247808 h 1526976"/>
                <a:gd name="connsiteX50" fmla="*/ 1018964 w 1145976"/>
                <a:gd name="connsiteY50" fmla="*/ 225469 h 1526976"/>
                <a:gd name="connsiteX51" fmla="*/ 915153 w 1145976"/>
                <a:gd name="connsiteY51" fmla="*/ 225469 h 1526976"/>
                <a:gd name="connsiteX52" fmla="*/ 915153 w 1145976"/>
                <a:gd name="connsiteY52" fmla="*/ 185681 h 1526976"/>
                <a:gd name="connsiteX53" fmla="*/ 1099566 w 1145976"/>
                <a:gd name="connsiteY53" fmla="*/ 185681 h 1526976"/>
                <a:gd name="connsiteX54" fmla="*/ 1099566 w 1145976"/>
                <a:gd name="connsiteY54" fmla="*/ 1481554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145976" h="1526976">
                  <a:moveTo>
                    <a:pt x="1121905" y="141006"/>
                  </a:moveTo>
                  <a:lnTo>
                    <a:pt x="915156" y="141006"/>
                  </a:lnTo>
                  <a:lnTo>
                    <a:pt x="915156" y="108615"/>
                  </a:lnTo>
                  <a:cubicBezTo>
                    <a:pt x="915156" y="96277"/>
                    <a:pt x="905158" y="86276"/>
                    <a:pt x="892817" y="86276"/>
                  </a:cubicBezTo>
                  <a:lnTo>
                    <a:pt x="696775" y="86276"/>
                  </a:lnTo>
                  <a:cubicBezTo>
                    <a:pt x="677064" y="36016"/>
                    <a:pt x="628525" y="2232"/>
                    <a:pt x="573238" y="2232"/>
                  </a:cubicBezTo>
                  <a:cubicBezTo>
                    <a:pt x="517952" y="2232"/>
                    <a:pt x="469416" y="36016"/>
                    <a:pt x="449705" y="86276"/>
                  </a:cubicBezTo>
                  <a:lnTo>
                    <a:pt x="253663" y="86276"/>
                  </a:lnTo>
                  <a:cubicBezTo>
                    <a:pt x="241325" y="86276"/>
                    <a:pt x="231324" y="96277"/>
                    <a:pt x="231324" y="108615"/>
                  </a:cubicBezTo>
                  <a:lnTo>
                    <a:pt x="231324" y="141003"/>
                  </a:lnTo>
                  <a:lnTo>
                    <a:pt x="24572" y="141003"/>
                  </a:lnTo>
                  <a:cubicBezTo>
                    <a:pt x="12234" y="141003"/>
                    <a:pt x="2232" y="151004"/>
                    <a:pt x="2232" y="163342"/>
                  </a:cubicBezTo>
                  <a:lnTo>
                    <a:pt x="2232" y="1503893"/>
                  </a:lnTo>
                  <a:cubicBezTo>
                    <a:pt x="2232" y="1516231"/>
                    <a:pt x="12234" y="1526232"/>
                    <a:pt x="24572" y="1526232"/>
                  </a:cubicBezTo>
                  <a:lnTo>
                    <a:pt x="1121902" y="1526232"/>
                  </a:lnTo>
                  <a:cubicBezTo>
                    <a:pt x="1134243" y="1526232"/>
                    <a:pt x="1144241" y="1516231"/>
                    <a:pt x="1144241" y="1503893"/>
                  </a:cubicBezTo>
                  <a:lnTo>
                    <a:pt x="1144241" y="163342"/>
                  </a:lnTo>
                  <a:cubicBezTo>
                    <a:pt x="1144241" y="151007"/>
                    <a:pt x="1134243" y="141006"/>
                    <a:pt x="1121905" y="141006"/>
                  </a:cubicBezTo>
                  <a:close/>
                  <a:moveTo>
                    <a:pt x="276002" y="130954"/>
                  </a:moveTo>
                  <a:lnTo>
                    <a:pt x="466008" y="130954"/>
                  </a:lnTo>
                  <a:cubicBezTo>
                    <a:pt x="476295" y="130954"/>
                    <a:pt x="485251" y="123926"/>
                    <a:pt x="487704" y="113934"/>
                  </a:cubicBezTo>
                  <a:cubicBezTo>
                    <a:pt x="497381" y="74474"/>
                    <a:pt x="532555" y="46911"/>
                    <a:pt x="573238" y="46911"/>
                  </a:cubicBezTo>
                  <a:cubicBezTo>
                    <a:pt x="613922" y="46911"/>
                    <a:pt x="649096" y="74474"/>
                    <a:pt x="658773" y="113937"/>
                  </a:cubicBezTo>
                  <a:cubicBezTo>
                    <a:pt x="661223" y="123929"/>
                    <a:pt x="670182" y="130957"/>
                    <a:pt x="680469" y="130957"/>
                  </a:cubicBezTo>
                  <a:lnTo>
                    <a:pt x="870478" y="130957"/>
                  </a:lnTo>
                  <a:lnTo>
                    <a:pt x="870478" y="271820"/>
                  </a:lnTo>
                  <a:lnTo>
                    <a:pt x="276002" y="271820"/>
                  </a:lnTo>
                  <a:lnTo>
                    <a:pt x="276002" y="130954"/>
                  </a:lnTo>
                  <a:close/>
                  <a:moveTo>
                    <a:pt x="1099566" y="1481554"/>
                  </a:moveTo>
                  <a:lnTo>
                    <a:pt x="46911" y="1481554"/>
                  </a:lnTo>
                  <a:lnTo>
                    <a:pt x="46911" y="185681"/>
                  </a:lnTo>
                  <a:lnTo>
                    <a:pt x="231324" y="185681"/>
                  </a:lnTo>
                  <a:lnTo>
                    <a:pt x="231324" y="225469"/>
                  </a:lnTo>
                  <a:lnTo>
                    <a:pt x="127510" y="225469"/>
                  </a:lnTo>
                  <a:cubicBezTo>
                    <a:pt x="115172" y="225469"/>
                    <a:pt x="105171" y="235470"/>
                    <a:pt x="105171" y="247808"/>
                  </a:cubicBezTo>
                  <a:lnTo>
                    <a:pt x="105171" y="1040041"/>
                  </a:lnTo>
                  <a:cubicBezTo>
                    <a:pt x="105171" y="1052379"/>
                    <a:pt x="115172" y="1062380"/>
                    <a:pt x="127510" y="1062380"/>
                  </a:cubicBezTo>
                  <a:cubicBezTo>
                    <a:pt x="139848" y="1062380"/>
                    <a:pt x="149849" y="1052379"/>
                    <a:pt x="149849" y="1040041"/>
                  </a:cubicBezTo>
                  <a:lnTo>
                    <a:pt x="149849" y="270147"/>
                  </a:lnTo>
                  <a:lnTo>
                    <a:pt x="231324" y="270147"/>
                  </a:lnTo>
                  <a:lnTo>
                    <a:pt x="231324" y="294156"/>
                  </a:lnTo>
                  <a:cubicBezTo>
                    <a:pt x="231324" y="306494"/>
                    <a:pt x="241325" y="316495"/>
                    <a:pt x="253663" y="316495"/>
                  </a:cubicBezTo>
                  <a:lnTo>
                    <a:pt x="892814" y="316495"/>
                  </a:lnTo>
                  <a:cubicBezTo>
                    <a:pt x="905155" y="316495"/>
                    <a:pt x="915153" y="306494"/>
                    <a:pt x="915153" y="294156"/>
                  </a:cubicBezTo>
                  <a:lnTo>
                    <a:pt x="915153" y="270147"/>
                  </a:lnTo>
                  <a:lnTo>
                    <a:pt x="996625" y="270147"/>
                  </a:lnTo>
                  <a:lnTo>
                    <a:pt x="996625" y="543312"/>
                  </a:lnTo>
                  <a:cubicBezTo>
                    <a:pt x="996625" y="555650"/>
                    <a:pt x="1006623" y="565651"/>
                    <a:pt x="1018964" y="565651"/>
                  </a:cubicBezTo>
                  <a:cubicBezTo>
                    <a:pt x="1031304" y="565651"/>
                    <a:pt x="1041303" y="555650"/>
                    <a:pt x="1041303" y="543312"/>
                  </a:cubicBezTo>
                  <a:lnTo>
                    <a:pt x="1041303" y="247808"/>
                  </a:lnTo>
                  <a:cubicBezTo>
                    <a:pt x="1041303" y="235470"/>
                    <a:pt x="1031304" y="225469"/>
                    <a:pt x="1018964" y="225469"/>
                  </a:cubicBezTo>
                  <a:lnTo>
                    <a:pt x="915153" y="225469"/>
                  </a:lnTo>
                  <a:lnTo>
                    <a:pt x="915153" y="185681"/>
                  </a:lnTo>
                  <a:lnTo>
                    <a:pt x="1099566" y="185681"/>
                  </a:lnTo>
                  <a:lnTo>
                    <a:pt x="1099566" y="148155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8" name="PA-任意多边形: 形状 663"/>
            <p:cNvSpPr/>
            <p:nvPr>
              <p:custDataLst>
                <p:tags r:id="rId5"/>
              </p:custDataLst>
            </p:nvPr>
          </p:nvSpPr>
          <p:spPr>
            <a:xfrm>
              <a:off x="23277859" y="3919820"/>
              <a:ext cx="687586" cy="636984"/>
            </a:xfrm>
            <a:custGeom>
              <a:avLst/>
              <a:gdLst>
                <a:gd name="connsiteX0" fmla="*/ 526721 w 687585"/>
                <a:gd name="connsiteY0" fmla="*/ 65234 h 636984"/>
                <a:gd name="connsiteX1" fmla="*/ 495681 w 687585"/>
                <a:gd name="connsiteY1" fmla="*/ 71116 h 636984"/>
                <a:gd name="connsiteX2" fmla="*/ 501566 w 687585"/>
                <a:gd name="connsiteY2" fmla="*/ 102156 h 636984"/>
                <a:gd name="connsiteX3" fmla="*/ 640607 w 687585"/>
                <a:gd name="connsiteY3" fmla="*/ 344156 h 636984"/>
                <a:gd name="connsiteX4" fmla="*/ 390465 w 687585"/>
                <a:gd name="connsiteY4" fmla="*/ 344046 h 636984"/>
                <a:gd name="connsiteX5" fmla="*/ 331791 w 687585"/>
                <a:gd name="connsiteY5" fmla="*/ 344019 h 636984"/>
                <a:gd name="connsiteX6" fmla="*/ 184487 w 687585"/>
                <a:gd name="connsiteY6" fmla="*/ 112856 h 636984"/>
                <a:gd name="connsiteX7" fmla="*/ 179258 w 687585"/>
                <a:gd name="connsiteY7" fmla="*/ 104647 h 636984"/>
                <a:gd name="connsiteX8" fmla="*/ 167720 w 687585"/>
                <a:gd name="connsiteY8" fmla="*/ 86544 h 636984"/>
                <a:gd name="connsiteX9" fmla="*/ 321939 w 687585"/>
                <a:gd name="connsiteY9" fmla="*/ 46905 h 636984"/>
                <a:gd name="connsiteX10" fmla="*/ 436370 w 687585"/>
                <a:gd name="connsiteY10" fmla="*/ 68006 h 636984"/>
                <a:gd name="connsiteX11" fmla="*/ 465228 w 687585"/>
                <a:gd name="connsiteY11" fmla="*/ 55156 h 636984"/>
                <a:gd name="connsiteX12" fmla="*/ 452378 w 687585"/>
                <a:gd name="connsiteY12" fmla="*/ 26298 h 636984"/>
                <a:gd name="connsiteX13" fmla="*/ 321936 w 687585"/>
                <a:gd name="connsiteY13" fmla="*/ 2232 h 636984"/>
                <a:gd name="connsiteX14" fmla="*/ 124408 w 687585"/>
                <a:gd name="connsiteY14" fmla="*/ 60436 h 636984"/>
                <a:gd name="connsiteX15" fmla="*/ 117705 w 687585"/>
                <a:gd name="connsiteY15" fmla="*/ 91199 h 636984"/>
                <a:gd name="connsiteX16" fmla="*/ 130085 w 687585"/>
                <a:gd name="connsiteY16" fmla="*/ 110627 h 636984"/>
                <a:gd name="connsiteX17" fmla="*/ 2232 w 687585"/>
                <a:gd name="connsiteY17" fmla="*/ 366358 h 636984"/>
                <a:gd name="connsiteX18" fmla="*/ 126245 w 687585"/>
                <a:gd name="connsiteY18" fmla="*/ 619173 h 636984"/>
                <a:gd name="connsiteX19" fmla="*/ 139931 w 687585"/>
                <a:gd name="connsiteY19" fmla="*/ 623855 h 636984"/>
                <a:gd name="connsiteX20" fmla="*/ 142818 w 687585"/>
                <a:gd name="connsiteY20" fmla="*/ 623667 h 636984"/>
                <a:gd name="connsiteX21" fmla="*/ 157683 w 687585"/>
                <a:gd name="connsiteY21" fmla="*/ 615074 h 636984"/>
                <a:gd name="connsiteX22" fmla="*/ 174885 w 687585"/>
                <a:gd name="connsiteY22" fmla="*/ 592550 h 636984"/>
                <a:gd name="connsiteX23" fmla="*/ 321933 w 687585"/>
                <a:gd name="connsiteY23" fmla="*/ 636112 h 636984"/>
                <a:gd name="connsiteX24" fmla="*/ 590746 w 687585"/>
                <a:gd name="connsiteY24" fmla="*/ 388816 h 636984"/>
                <a:gd name="connsiteX25" fmla="*/ 663711 w 687585"/>
                <a:gd name="connsiteY25" fmla="*/ 388849 h 636984"/>
                <a:gd name="connsiteX26" fmla="*/ 663720 w 687585"/>
                <a:gd name="connsiteY26" fmla="*/ 388849 h 636984"/>
                <a:gd name="connsiteX27" fmla="*/ 679511 w 687585"/>
                <a:gd name="connsiteY27" fmla="*/ 382235 h 636984"/>
                <a:gd name="connsiteX28" fmla="*/ 686056 w 687585"/>
                <a:gd name="connsiteY28" fmla="*/ 366361 h 636984"/>
                <a:gd name="connsiteX29" fmla="*/ 526721 w 687585"/>
                <a:gd name="connsiteY29" fmla="*/ 65234 h 636984"/>
                <a:gd name="connsiteX30" fmla="*/ 152492 w 687585"/>
                <a:gd name="connsiteY30" fmla="*/ 548262 h 636984"/>
                <a:gd name="connsiteX31" fmla="*/ 152480 w 687585"/>
                <a:gd name="connsiteY31" fmla="*/ 548277 h 636984"/>
                <a:gd name="connsiteX32" fmla="*/ 136374 w 687585"/>
                <a:gd name="connsiteY32" fmla="*/ 569366 h 636984"/>
                <a:gd name="connsiteX33" fmla="*/ 46902 w 687585"/>
                <a:gd name="connsiteY33" fmla="*/ 366355 h 636984"/>
                <a:gd name="connsiteX34" fmla="*/ 154156 w 687585"/>
                <a:gd name="connsiteY34" fmla="*/ 148408 h 636984"/>
                <a:gd name="connsiteX35" fmla="*/ 292301 w 687585"/>
                <a:gd name="connsiteY35" fmla="*/ 365200 h 636984"/>
                <a:gd name="connsiteX36" fmla="*/ 152492 w 687585"/>
                <a:gd name="connsiteY36" fmla="*/ 548262 h 636984"/>
                <a:gd name="connsiteX37" fmla="*/ 321933 w 687585"/>
                <a:gd name="connsiteY37" fmla="*/ 591437 h 636984"/>
                <a:gd name="connsiteX38" fmla="*/ 202094 w 687585"/>
                <a:gd name="connsiteY38" fmla="*/ 556927 h 636984"/>
                <a:gd name="connsiteX39" fmla="*/ 330574 w 687585"/>
                <a:gd name="connsiteY39" fmla="*/ 388700 h 636984"/>
                <a:gd name="connsiteX40" fmla="*/ 391665 w 687585"/>
                <a:gd name="connsiteY40" fmla="*/ 388727 h 636984"/>
                <a:gd name="connsiteX41" fmla="*/ 545899 w 687585"/>
                <a:gd name="connsiteY41" fmla="*/ 388796 h 636984"/>
                <a:gd name="connsiteX42" fmla="*/ 321933 w 687585"/>
                <a:gd name="connsiteY42" fmla="*/ 591437 h 63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7585" h="636984">
                  <a:moveTo>
                    <a:pt x="526721" y="65234"/>
                  </a:moveTo>
                  <a:cubicBezTo>
                    <a:pt x="516529" y="58290"/>
                    <a:pt x="502631" y="60924"/>
                    <a:pt x="495681" y="71116"/>
                  </a:cubicBezTo>
                  <a:cubicBezTo>
                    <a:pt x="488737" y="81311"/>
                    <a:pt x="491368" y="95208"/>
                    <a:pt x="501566" y="102156"/>
                  </a:cubicBezTo>
                  <a:cubicBezTo>
                    <a:pt x="582924" y="157588"/>
                    <a:pt x="633814" y="246802"/>
                    <a:pt x="640607" y="344156"/>
                  </a:cubicBezTo>
                  <a:lnTo>
                    <a:pt x="390465" y="344046"/>
                  </a:lnTo>
                  <a:lnTo>
                    <a:pt x="331791" y="344019"/>
                  </a:lnTo>
                  <a:lnTo>
                    <a:pt x="184487" y="112856"/>
                  </a:lnTo>
                  <a:lnTo>
                    <a:pt x="179258" y="104647"/>
                  </a:lnTo>
                  <a:lnTo>
                    <a:pt x="167720" y="86544"/>
                  </a:lnTo>
                  <a:cubicBezTo>
                    <a:pt x="214777" y="60549"/>
                    <a:pt x="267653" y="46905"/>
                    <a:pt x="321939" y="46905"/>
                  </a:cubicBezTo>
                  <a:cubicBezTo>
                    <a:pt x="361393" y="46905"/>
                    <a:pt x="399892" y="54004"/>
                    <a:pt x="436370" y="68006"/>
                  </a:cubicBezTo>
                  <a:cubicBezTo>
                    <a:pt x="447889" y="72426"/>
                    <a:pt x="460811" y="66675"/>
                    <a:pt x="465228" y="55156"/>
                  </a:cubicBezTo>
                  <a:cubicBezTo>
                    <a:pt x="469648" y="43636"/>
                    <a:pt x="463897" y="30718"/>
                    <a:pt x="452378" y="26298"/>
                  </a:cubicBezTo>
                  <a:cubicBezTo>
                    <a:pt x="410769" y="10326"/>
                    <a:pt x="366882" y="2232"/>
                    <a:pt x="321936" y="2232"/>
                  </a:cubicBezTo>
                  <a:cubicBezTo>
                    <a:pt x="251567" y="2232"/>
                    <a:pt x="183261" y="22357"/>
                    <a:pt x="124408" y="60436"/>
                  </a:cubicBezTo>
                  <a:cubicBezTo>
                    <a:pt x="114101" y="67104"/>
                    <a:pt x="111106" y="80843"/>
                    <a:pt x="117705" y="91199"/>
                  </a:cubicBezTo>
                  <a:lnTo>
                    <a:pt x="130085" y="110627"/>
                  </a:lnTo>
                  <a:cubicBezTo>
                    <a:pt x="49646" y="170935"/>
                    <a:pt x="2232" y="264962"/>
                    <a:pt x="2232" y="366358"/>
                  </a:cubicBezTo>
                  <a:cubicBezTo>
                    <a:pt x="2226" y="465936"/>
                    <a:pt x="47432" y="558082"/>
                    <a:pt x="126245" y="619173"/>
                  </a:cubicBezTo>
                  <a:cubicBezTo>
                    <a:pt x="130183" y="622227"/>
                    <a:pt x="135002" y="623855"/>
                    <a:pt x="139931" y="623855"/>
                  </a:cubicBezTo>
                  <a:cubicBezTo>
                    <a:pt x="140890" y="623855"/>
                    <a:pt x="141854" y="623792"/>
                    <a:pt x="142818" y="623667"/>
                  </a:cubicBezTo>
                  <a:cubicBezTo>
                    <a:pt x="148718" y="622899"/>
                    <a:pt x="154070" y="619807"/>
                    <a:pt x="157683" y="615074"/>
                  </a:cubicBezTo>
                  <a:lnTo>
                    <a:pt x="174885" y="592550"/>
                  </a:lnTo>
                  <a:cubicBezTo>
                    <a:pt x="218605" y="621116"/>
                    <a:pt x="269001" y="636112"/>
                    <a:pt x="321933" y="636112"/>
                  </a:cubicBezTo>
                  <a:cubicBezTo>
                    <a:pt x="463088" y="636112"/>
                    <a:pt x="579293" y="527081"/>
                    <a:pt x="590746" y="388816"/>
                  </a:cubicBezTo>
                  <a:lnTo>
                    <a:pt x="663711" y="388849"/>
                  </a:lnTo>
                  <a:cubicBezTo>
                    <a:pt x="663714" y="388849"/>
                    <a:pt x="663717" y="388849"/>
                    <a:pt x="663720" y="388849"/>
                  </a:cubicBezTo>
                  <a:cubicBezTo>
                    <a:pt x="669640" y="388849"/>
                    <a:pt x="675323" y="386420"/>
                    <a:pt x="679511" y="382235"/>
                  </a:cubicBezTo>
                  <a:cubicBezTo>
                    <a:pt x="683702" y="378044"/>
                    <a:pt x="686056" y="372288"/>
                    <a:pt x="686056" y="366361"/>
                  </a:cubicBezTo>
                  <a:cubicBezTo>
                    <a:pt x="686059" y="245781"/>
                    <a:pt x="626495" y="133213"/>
                    <a:pt x="526721" y="65234"/>
                  </a:cubicBezTo>
                  <a:close/>
                  <a:moveTo>
                    <a:pt x="152492" y="548262"/>
                  </a:moveTo>
                  <a:cubicBezTo>
                    <a:pt x="152489" y="548268"/>
                    <a:pt x="152486" y="548274"/>
                    <a:pt x="152480" y="548277"/>
                  </a:cubicBezTo>
                  <a:lnTo>
                    <a:pt x="136374" y="569366"/>
                  </a:lnTo>
                  <a:cubicBezTo>
                    <a:pt x="79245" y="517285"/>
                    <a:pt x="46902" y="444478"/>
                    <a:pt x="46902" y="366355"/>
                  </a:cubicBezTo>
                  <a:cubicBezTo>
                    <a:pt x="46902" y="280285"/>
                    <a:pt x="86609" y="200370"/>
                    <a:pt x="154156" y="148408"/>
                  </a:cubicBezTo>
                  <a:lnTo>
                    <a:pt x="292301" y="365200"/>
                  </a:lnTo>
                  <a:lnTo>
                    <a:pt x="152492" y="548262"/>
                  </a:lnTo>
                  <a:close/>
                  <a:moveTo>
                    <a:pt x="321933" y="591437"/>
                  </a:moveTo>
                  <a:cubicBezTo>
                    <a:pt x="278907" y="591437"/>
                    <a:pt x="237899" y="579569"/>
                    <a:pt x="202094" y="556927"/>
                  </a:cubicBezTo>
                  <a:lnTo>
                    <a:pt x="330574" y="388700"/>
                  </a:lnTo>
                  <a:lnTo>
                    <a:pt x="391665" y="388727"/>
                  </a:lnTo>
                  <a:lnTo>
                    <a:pt x="545899" y="388796"/>
                  </a:lnTo>
                  <a:cubicBezTo>
                    <a:pt x="534606" y="502408"/>
                    <a:pt x="438454" y="591437"/>
                    <a:pt x="321933" y="591437"/>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9" name="PA-任意多边形: 形状 664"/>
            <p:cNvSpPr/>
            <p:nvPr>
              <p:custDataLst>
                <p:tags r:id="rId6"/>
              </p:custDataLst>
            </p:nvPr>
          </p:nvSpPr>
          <p:spPr>
            <a:xfrm>
              <a:off x="23317349" y="4654704"/>
              <a:ext cx="613172" cy="47625"/>
            </a:xfrm>
            <a:custGeom>
              <a:avLst/>
              <a:gdLst>
                <a:gd name="connsiteX0" fmla="*/ 590023 w 613171"/>
                <a:gd name="connsiteY0" fmla="*/ 2232 h 47625"/>
                <a:gd name="connsiteX1" fmla="*/ 24572 w 613171"/>
                <a:gd name="connsiteY1" fmla="*/ 2232 h 47625"/>
                <a:gd name="connsiteX2" fmla="*/ 2232 w 613171"/>
                <a:gd name="connsiteY2" fmla="*/ 24572 h 47625"/>
                <a:gd name="connsiteX3" fmla="*/ 24572 w 613171"/>
                <a:gd name="connsiteY3" fmla="*/ 46911 h 47625"/>
                <a:gd name="connsiteX4" fmla="*/ 590020 w 613171"/>
                <a:gd name="connsiteY4" fmla="*/ 46911 h 47625"/>
                <a:gd name="connsiteX5" fmla="*/ 612359 w 613171"/>
                <a:gd name="connsiteY5" fmla="*/ 24572 h 47625"/>
                <a:gd name="connsiteX6" fmla="*/ 590023 w 613171"/>
                <a:gd name="connsiteY6" fmla="*/ 2232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171" h="47625">
                  <a:moveTo>
                    <a:pt x="590023" y="2232"/>
                  </a:moveTo>
                  <a:lnTo>
                    <a:pt x="24572" y="2232"/>
                  </a:lnTo>
                  <a:cubicBezTo>
                    <a:pt x="12234" y="2232"/>
                    <a:pt x="2232" y="12234"/>
                    <a:pt x="2232" y="24572"/>
                  </a:cubicBezTo>
                  <a:cubicBezTo>
                    <a:pt x="2232" y="36909"/>
                    <a:pt x="12234" y="46911"/>
                    <a:pt x="24572" y="46911"/>
                  </a:cubicBezTo>
                  <a:lnTo>
                    <a:pt x="590020" y="46911"/>
                  </a:lnTo>
                  <a:cubicBezTo>
                    <a:pt x="602361" y="46911"/>
                    <a:pt x="612359" y="36909"/>
                    <a:pt x="612359" y="24572"/>
                  </a:cubicBezTo>
                  <a:cubicBezTo>
                    <a:pt x="612359" y="12234"/>
                    <a:pt x="602361" y="2232"/>
                    <a:pt x="590023"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0" name="PA-任意多边形: 形状 665"/>
            <p:cNvSpPr/>
            <p:nvPr>
              <p:custDataLst>
                <p:tags r:id="rId7"/>
              </p:custDataLst>
            </p:nvPr>
          </p:nvSpPr>
          <p:spPr>
            <a:xfrm>
              <a:off x="23317349" y="4761372"/>
              <a:ext cx="437555" cy="47625"/>
            </a:xfrm>
            <a:custGeom>
              <a:avLst/>
              <a:gdLst>
                <a:gd name="connsiteX0" fmla="*/ 414436 w 437554"/>
                <a:gd name="connsiteY0" fmla="*/ 2232 h 47625"/>
                <a:gd name="connsiteX1" fmla="*/ 24572 w 437554"/>
                <a:gd name="connsiteY1" fmla="*/ 2232 h 47625"/>
                <a:gd name="connsiteX2" fmla="*/ 2232 w 437554"/>
                <a:gd name="connsiteY2" fmla="*/ 24572 h 47625"/>
                <a:gd name="connsiteX3" fmla="*/ 24572 w 437554"/>
                <a:gd name="connsiteY3" fmla="*/ 46911 h 47625"/>
                <a:gd name="connsiteX4" fmla="*/ 414436 w 437554"/>
                <a:gd name="connsiteY4" fmla="*/ 46911 h 47625"/>
                <a:gd name="connsiteX5" fmla="*/ 436775 w 437554"/>
                <a:gd name="connsiteY5" fmla="*/ 24572 h 47625"/>
                <a:gd name="connsiteX6" fmla="*/ 414436 w 437554"/>
                <a:gd name="connsiteY6" fmla="*/ 2232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554" h="47625">
                  <a:moveTo>
                    <a:pt x="414436" y="2232"/>
                  </a:moveTo>
                  <a:lnTo>
                    <a:pt x="24572" y="2232"/>
                  </a:lnTo>
                  <a:cubicBezTo>
                    <a:pt x="12234" y="2232"/>
                    <a:pt x="2232" y="12234"/>
                    <a:pt x="2232" y="24572"/>
                  </a:cubicBezTo>
                  <a:cubicBezTo>
                    <a:pt x="2232" y="36909"/>
                    <a:pt x="12234" y="46911"/>
                    <a:pt x="24572" y="46911"/>
                  </a:cubicBezTo>
                  <a:lnTo>
                    <a:pt x="414436" y="46911"/>
                  </a:lnTo>
                  <a:cubicBezTo>
                    <a:pt x="426777" y="46911"/>
                    <a:pt x="436775" y="36909"/>
                    <a:pt x="436775" y="24572"/>
                  </a:cubicBezTo>
                  <a:cubicBezTo>
                    <a:pt x="436775" y="12234"/>
                    <a:pt x="426777" y="2232"/>
                    <a:pt x="414436"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4" name="icon_2"/>
          <p:cNvGrpSpPr>
            <a:grpSpLocks noChangeAspect="1"/>
          </p:cNvGrpSpPr>
          <p:nvPr>
            <p:custDataLst>
              <p:tags r:id="rId8"/>
            </p:custDataLst>
          </p:nvPr>
        </p:nvGrpSpPr>
        <p:grpSpPr>
          <a:xfrm>
            <a:off x="1072334" y="2200275"/>
            <a:ext cx="372472" cy="406400"/>
            <a:chOff x="22920892" y="15523518"/>
            <a:chExt cx="1399499" cy="1526977"/>
          </a:xfrm>
          <a:solidFill>
            <a:schemeClr val="accent1"/>
          </a:solidFill>
        </p:grpSpPr>
        <p:sp>
          <p:nvSpPr>
            <p:cNvPr id="9" name="PA-任意多边形: 形状 2914"/>
            <p:cNvSpPr/>
            <p:nvPr>
              <p:custDataLst>
                <p:tags r:id="rId9"/>
              </p:custDataLst>
            </p:nvPr>
          </p:nvSpPr>
          <p:spPr>
            <a:xfrm>
              <a:off x="22920892" y="15523518"/>
              <a:ext cx="1270992" cy="1526977"/>
            </a:xfrm>
            <a:custGeom>
              <a:avLst/>
              <a:gdLst>
                <a:gd name="connsiteX0" fmla="*/ 743346 w 1270992"/>
                <a:gd name="connsiteY0" fmla="*/ 1208934 h 1526976"/>
                <a:gd name="connsiteX1" fmla="*/ 743346 w 1270992"/>
                <a:gd name="connsiteY1" fmla="*/ 1131841 h 1526976"/>
                <a:gd name="connsiteX2" fmla="*/ 1228222 w 1270992"/>
                <a:gd name="connsiteY2" fmla="*/ 1131841 h 1526976"/>
                <a:gd name="connsiteX3" fmla="*/ 1270459 w 1270992"/>
                <a:gd name="connsiteY3" fmla="*/ 1089604 h 1526976"/>
                <a:gd name="connsiteX4" fmla="*/ 1228222 w 1270992"/>
                <a:gd name="connsiteY4" fmla="*/ 1047366 h 1526976"/>
                <a:gd name="connsiteX5" fmla="*/ 743346 w 1270992"/>
                <a:gd name="connsiteY5" fmla="*/ 1047366 h 1526976"/>
                <a:gd name="connsiteX6" fmla="*/ 743346 w 1270992"/>
                <a:gd name="connsiteY6" fmla="*/ 1006522 h 1526976"/>
                <a:gd name="connsiteX7" fmla="*/ 761914 w 1270992"/>
                <a:gd name="connsiteY7" fmla="*/ 1006522 h 1526976"/>
                <a:gd name="connsiteX8" fmla="*/ 804151 w 1270992"/>
                <a:gd name="connsiteY8" fmla="*/ 964284 h 1526976"/>
                <a:gd name="connsiteX9" fmla="*/ 804151 w 1270992"/>
                <a:gd name="connsiteY9" fmla="*/ 921966 h 1526976"/>
                <a:gd name="connsiteX10" fmla="*/ 807669 w 1270992"/>
                <a:gd name="connsiteY10" fmla="*/ 921966 h 1526976"/>
                <a:gd name="connsiteX11" fmla="*/ 849907 w 1270992"/>
                <a:gd name="connsiteY11" fmla="*/ 879729 h 1526976"/>
                <a:gd name="connsiteX12" fmla="*/ 849907 w 1270992"/>
                <a:gd name="connsiteY12" fmla="*/ 774966 h 1526976"/>
                <a:gd name="connsiteX13" fmla="*/ 849907 w 1270992"/>
                <a:gd name="connsiteY13" fmla="*/ 705856 h 1526976"/>
                <a:gd name="connsiteX14" fmla="*/ 807669 w 1270992"/>
                <a:gd name="connsiteY14" fmla="*/ 663619 h 1526976"/>
                <a:gd name="connsiteX15" fmla="*/ 765432 w 1270992"/>
                <a:gd name="connsiteY15" fmla="*/ 705856 h 1526976"/>
                <a:gd name="connsiteX16" fmla="*/ 765432 w 1270992"/>
                <a:gd name="connsiteY16" fmla="*/ 732729 h 1526976"/>
                <a:gd name="connsiteX17" fmla="*/ 636785 w 1270992"/>
                <a:gd name="connsiteY17" fmla="*/ 732729 h 1526976"/>
                <a:gd name="connsiteX18" fmla="*/ 636785 w 1270992"/>
                <a:gd name="connsiteY18" fmla="*/ 705856 h 1526976"/>
                <a:gd name="connsiteX19" fmla="*/ 607805 w 1270992"/>
                <a:gd name="connsiteY19" fmla="*/ 665750 h 1526976"/>
                <a:gd name="connsiteX20" fmla="*/ 404104 w 1270992"/>
                <a:gd name="connsiteY20" fmla="*/ 383712 h 1526976"/>
                <a:gd name="connsiteX21" fmla="*/ 701108 w 1270992"/>
                <a:gd name="connsiteY21" fmla="*/ 86707 h 1526976"/>
                <a:gd name="connsiteX22" fmla="*/ 998110 w 1270992"/>
                <a:gd name="connsiteY22" fmla="*/ 383709 h 1526976"/>
                <a:gd name="connsiteX23" fmla="*/ 926604 w 1270992"/>
                <a:gd name="connsiteY23" fmla="*/ 576986 h 1526976"/>
                <a:gd name="connsiteX24" fmla="*/ 931149 w 1270992"/>
                <a:gd name="connsiteY24" fmla="*/ 636547 h 1526976"/>
                <a:gd name="connsiteX25" fmla="*/ 990713 w 1270992"/>
                <a:gd name="connsiteY25" fmla="*/ 632002 h 1526976"/>
                <a:gd name="connsiteX26" fmla="*/ 1082585 w 1270992"/>
                <a:gd name="connsiteY26" fmla="*/ 383709 h 1526976"/>
                <a:gd name="connsiteX27" fmla="*/ 701108 w 1270992"/>
                <a:gd name="connsiteY27" fmla="*/ 2232 h 1526976"/>
                <a:gd name="connsiteX28" fmla="*/ 319632 w 1270992"/>
                <a:gd name="connsiteY28" fmla="*/ 383709 h 1526976"/>
                <a:gd name="connsiteX29" fmla="*/ 552307 w 1270992"/>
                <a:gd name="connsiteY29" fmla="*/ 735065 h 1526976"/>
                <a:gd name="connsiteX30" fmla="*/ 552307 w 1270992"/>
                <a:gd name="connsiteY30" fmla="*/ 774963 h 1526976"/>
                <a:gd name="connsiteX31" fmla="*/ 552307 w 1270992"/>
                <a:gd name="connsiteY31" fmla="*/ 879726 h 1526976"/>
                <a:gd name="connsiteX32" fmla="*/ 594545 w 1270992"/>
                <a:gd name="connsiteY32" fmla="*/ 921963 h 1526976"/>
                <a:gd name="connsiteX33" fmla="*/ 598066 w 1270992"/>
                <a:gd name="connsiteY33" fmla="*/ 921963 h 1526976"/>
                <a:gd name="connsiteX34" fmla="*/ 598066 w 1270992"/>
                <a:gd name="connsiteY34" fmla="*/ 964278 h 1526976"/>
                <a:gd name="connsiteX35" fmla="*/ 640303 w 1270992"/>
                <a:gd name="connsiteY35" fmla="*/ 1006516 h 1526976"/>
                <a:gd name="connsiteX36" fmla="*/ 658868 w 1270992"/>
                <a:gd name="connsiteY36" fmla="*/ 1006516 h 1526976"/>
                <a:gd name="connsiteX37" fmla="*/ 658868 w 1270992"/>
                <a:gd name="connsiteY37" fmla="*/ 1047360 h 1526976"/>
                <a:gd name="connsiteX38" fmla="*/ 174001 w 1270992"/>
                <a:gd name="connsiteY38" fmla="*/ 1047360 h 1526976"/>
                <a:gd name="connsiteX39" fmla="*/ 131763 w 1270992"/>
                <a:gd name="connsiteY39" fmla="*/ 1089598 h 1526976"/>
                <a:gd name="connsiteX40" fmla="*/ 131763 w 1270992"/>
                <a:gd name="connsiteY40" fmla="*/ 1213053 h 1526976"/>
                <a:gd name="connsiteX41" fmla="*/ 44470 w 1270992"/>
                <a:gd name="connsiteY41" fmla="*/ 1213053 h 1526976"/>
                <a:gd name="connsiteX42" fmla="*/ 2232 w 1270992"/>
                <a:gd name="connsiteY42" fmla="*/ 1255291 h 1526976"/>
                <a:gd name="connsiteX43" fmla="*/ 2232 w 1270992"/>
                <a:gd name="connsiteY43" fmla="*/ 1474223 h 1526976"/>
                <a:gd name="connsiteX44" fmla="*/ 44470 w 1270992"/>
                <a:gd name="connsiteY44" fmla="*/ 1516460 h 1526976"/>
                <a:gd name="connsiteX45" fmla="*/ 303529 w 1270992"/>
                <a:gd name="connsiteY45" fmla="*/ 1516460 h 1526976"/>
                <a:gd name="connsiteX46" fmla="*/ 345766 w 1270992"/>
                <a:gd name="connsiteY46" fmla="*/ 1474223 h 1526976"/>
                <a:gd name="connsiteX47" fmla="*/ 345766 w 1270992"/>
                <a:gd name="connsiteY47" fmla="*/ 1255294 h 1526976"/>
                <a:gd name="connsiteX48" fmla="*/ 303529 w 1270992"/>
                <a:gd name="connsiteY48" fmla="*/ 1213056 h 1526976"/>
                <a:gd name="connsiteX49" fmla="*/ 216238 w 1270992"/>
                <a:gd name="connsiteY49" fmla="*/ 1213056 h 1526976"/>
                <a:gd name="connsiteX50" fmla="*/ 216238 w 1270992"/>
                <a:gd name="connsiteY50" fmla="*/ 1131838 h 1526976"/>
                <a:gd name="connsiteX51" fmla="*/ 658871 w 1270992"/>
                <a:gd name="connsiteY51" fmla="*/ 1131838 h 1526976"/>
                <a:gd name="connsiteX52" fmla="*/ 658871 w 1270992"/>
                <a:gd name="connsiteY52" fmla="*/ 1208931 h 1526976"/>
                <a:gd name="connsiteX53" fmla="*/ 539639 w 1270992"/>
                <a:gd name="connsiteY53" fmla="*/ 1364760 h 1526976"/>
                <a:gd name="connsiteX54" fmla="*/ 701108 w 1270992"/>
                <a:gd name="connsiteY54" fmla="*/ 1526232 h 1526976"/>
                <a:gd name="connsiteX55" fmla="*/ 862581 w 1270992"/>
                <a:gd name="connsiteY55" fmla="*/ 1364760 h 1526976"/>
                <a:gd name="connsiteX56" fmla="*/ 743346 w 1270992"/>
                <a:gd name="connsiteY56" fmla="*/ 1208934 h 1526976"/>
                <a:gd name="connsiteX57" fmla="*/ 636785 w 1270992"/>
                <a:gd name="connsiteY57" fmla="*/ 837489 h 1526976"/>
                <a:gd name="connsiteX58" fmla="*/ 636785 w 1270992"/>
                <a:gd name="connsiteY58" fmla="*/ 817200 h 1526976"/>
                <a:gd name="connsiteX59" fmla="*/ 765432 w 1270992"/>
                <a:gd name="connsiteY59" fmla="*/ 817200 h 1526976"/>
                <a:gd name="connsiteX60" fmla="*/ 765432 w 1270992"/>
                <a:gd name="connsiteY60" fmla="*/ 837489 h 1526976"/>
                <a:gd name="connsiteX61" fmla="*/ 761914 w 1270992"/>
                <a:gd name="connsiteY61" fmla="*/ 837489 h 1526976"/>
                <a:gd name="connsiteX62" fmla="*/ 719676 w 1270992"/>
                <a:gd name="connsiteY62" fmla="*/ 879726 h 1526976"/>
                <a:gd name="connsiteX63" fmla="*/ 719676 w 1270992"/>
                <a:gd name="connsiteY63" fmla="*/ 922041 h 1526976"/>
                <a:gd name="connsiteX64" fmla="*/ 682544 w 1270992"/>
                <a:gd name="connsiteY64" fmla="*/ 922041 h 1526976"/>
                <a:gd name="connsiteX65" fmla="*/ 682544 w 1270992"/>
                <a:gd name="connsiteY65" fmla="*/ 879726 h 1526976"/>
                <a:gd name="connsiteX66" fmla="*/ 640306 w 1270992"/>
                <a:gd name="connsiteY66" fmla="*/ 837489 h 1526976"/>
                <a:gd name="connsiteX67" fmla="*/ 636785 w 1270992"/>
                <a:gd name="connsiteY67" fmla="*/ 837489 h 1526976"/>
                <a:gd name="connsiteX68" fmla="*/ 261295 w 1270992"/>
                <a:gd name="connsiteY68" fmla="*/ 1431986 h 1526976"/>
                <a:gd name="connsiteX69" fmla="*/ 86707 w 1270992"/>
                <a:gd name="connsiteY69" fmla="*/ 1431986 h 1526976"/>
                <a:gd name="connsiteX70" fmla="*/ 86707 w 1270992"/>
                <a:gd name="connsiteY70" fmla="*/ 1297534 h 1526976"/>
                <a:gd name="connsiteX71" fmla="*/ 261289 w 1270992"/>
                <a:gd name="connsiteY71" fmla="*/ 1297534 h 1526976"/>
                <a:gd name="connsiteX72" fmla="*/ 261289 w 1270992"/>
                <a:gd name="connsiteY72" fmla="*/ 1431986 h 1526976"/>
                <a:gd name="connsiteX73" fmla="*/ 261295 w 1270992"/>
                <a:gd name="connsiteY73" fmla="*/ 1431986 h 1526976"/>
                <a:gd name="connsiteX74" fmla="*/ 701108 w 1270992"/>
                <a:gd name="connsiteY74" fmla="*/ 1441758 h 1526976"/>
                <a:gd name="connsiteX75" fmla="*/ 624114 w 1270992"/>
                <a:gd name="connsiteY75" fmla="*/ 1364763 h 1526976"/>
                <a:gd name="connsiteX76" fmla="*/ 701108 w 1270992"/>
                <a:gd name="connsiteY76" fmla="*/ 1287768 h 1526976"/>
                <a:gd name="connsiteX77" fmla="*/ 778103 w 1270992"/>
                <a:gd name="connsiteY77" fmla="*/ 1364763 h 1526976"/>
                <a:gd name="connsiteX78" fmla="*/ 701108 w 1270992"/>
                <a:gd name="connsiteY78" fmla="*/ 1441758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270992" h="1526976">
                  <a:moveTo>
                    <a:pt x="743346" y="1208934"/>
                  </a:moveTo>
                  <a:lnTo>
                    <a:pt x="743346" y="1131841"/>
                  </a:lnTo>
                  <a:lnTo>
                    <a:pt x="1228222" y="1131841"/>
                  </a:lnTo>
                  <a:cubicBezTo>
                    <a:pt x="1251546" y="1131841"/>
                    <a:pt x="1270459" y="1112931"/>
                    <a:pt x="1270459" y="1089604"/>
                  </a:cubicBezTo>
                  <a:cubicBezTo>
                    <a:pt x="1270459" y="1066276"/>
                    <a:pt x="1251546" y="1047366"/>
                    <a:pt x="1228222" y="1047366"/>
                  </a:cubicBezTo>
                  <a:lnTo>
                    <a:pt x="743346" y="1047366"/>
                  </a:lnTo>
                  <a:lnTo>
                    <a:pt x="743346" y="1006522"/>
                  </a:lnTo>
                  <a:lnTo>
                    <a:pt x="761914" y="1006522"/>
                  </a:lnTo>
                  <a:cubicBezTo>
                    <a:pt x="785238" y="1006522"/>
                    <a:pt x="804151" y="987612"/>
                    <a:pt x="804151" y="964284"/>
                  </a:cubicBezTo>
                  <a:lnTo>
                    <a:pt x="804151" y="921966"/>
                  </a:lnTo>
                  <a:lnTo>
                    <a:pt x="807669" y="921966"/>
                  </a:lnTo>
                  <a:cubicBezTo>
                    <a:pt x="830994" y="921966"/>
                    <a:pt x="849907" y="903056"/>
                    <a:pt x="849907" y="879729"/>
                  </a:cubicBezTo>
                  <a:lnTo>
                    <a:pt x="849907" y="774966"/>
                  </a:lnTo>
                  <a:lnTo>
                    <a:pt x="849907" y="705856"/>
                  </a:lnTo>
                  <a:cubicBezTo>
                    <a:pt x="849907" y="682529"/>
                    <a:pt x="830994" y="663619"/>
                    <a:pt x="807669" y="663619"/>
                  </a:cubicBezTo>
                  <a:cubicBezTo>
                    <a:pt x="784345" y="663619"/>
                    <a:pt x="765432" y="682529"/>
                    <a:pt x="765432" y="705856"/>
                  </a:cubicBezTo>
                  <a:lnTo>
                    <a:pt x="765432" y="732729"/>
                  </a:lnTo>
                  <a:lnTo>
                    <a:pt x="636785" y="732729"/>
                  </a:lnTo>
                  <a:lnTo>
                    <a:pt x="636785" y="705856"/>
                  </a:lnTo>
                  <a:cubicBezTo>
                    <a:pt x="636785" y="687640"/>
                    <a:pt x="625102" y="671471"/>
                    <a:pt x="607805" y="665750"/>
                  </a:cubicBezTo>
                  <a:cubicBezTo>
                    <a:pt x="485965" y="625468"/>
                    <a:pt x="404104" y="512127"/>
                    <a:pt x="404104" y="383712"/>
                  </a:cubicBezTo>
                  <a:cubicBezTo>
                    <a:pt x="404107" y="219944"/>
                    <a:pt x="537344" y="86707"/>
                    <a:pt x="701108" y="86707"/>
                  </a:cubicBezTo>
                  <a:cubicBezTo>
                    <a:pt x="864873" y="86707"/>
                    <a:pt x="998110" y="219941"/>
                    <a:pt x="998110" y="383709"/>
                  </a:cubicBezTo>
                  <a:cubicBezTo>
                    <a:pt x="998110" y="454616"/>
                    <a:pt x="972717" y="523259"/>
                    <a:pt x="926604" y="576986"/>
                  </a:cubicBezTo>
                  <a:cubicBezTo>
                    <a:pt x="911412" y="594687"/>
                    <a:pt x="913448" y="621352"/>
                    <a:pt x="931149" y="636547"/>
                  </a:cubicBezTo>
                  <a:cubicBezTo>
                    <a:pt x="948851" y="651739"/>
                    <a:pt x="975521" y="649700"/>
                    <a:pt x="990713" y="632002"/>
                  </a:cubicBezTo>
                  <a:cubicBezTo>
                    <a:pt x="1049956" y="562969"/>
                    <a:pt x="1082585" y="474789"/>
                    <a:pt x="1082585" y="383709"/>
                  </a:cubicBezTo>
                  <a:cubicBezTo>
                    <a:pt x="1082588" y="173364"/>
                    <a:pt x="911459" y="2232"/>
                    <a:pt x="701108" y="2232"/>
                  </a:cubicBezTo>
                  <a:cubicBezTo>
                    <a:pt x="490758" y="2232"/>
                    <a:pt x="319632" y="173364"/>
                    <a:pt x="319632" y="383709"/>
                  </a:cubicBezTo>
                  <a:cubicBezTo>
                    <a:pt x="319632" y="538237"/>
                    <a:pt x="411938" y="675775"/>
                    <a:pt x="552307" y="735065"/>
                  </a:cubicBezTo>
                  <a:lnTo>
                    <a:pt x="552307" y="774963"/>
                  </a:lnTo>
                  <a:lnTo>
                    <a:pt x="552307" y="879726"/>
                  </a:lnTo>
                  <a:cubicBezTo>
                    <a:pt x="552307" y="903053"/>
                    <a:pt x="571217" y="921963"/>
                    <a:pt x="594545" y="921963"/>
                  </a:cubicBezTo>
                  <a:lnTo>
                    <a:pt x="598066" y="921963"/>
                  </a:lnTo>
                  <a:lnTo>
                    <a:pt x="598066" y="964278"/>
                  </a:lnTo>
                  <a:cubicBezTo>
                    <a:pt x="598066" y="987606"/>
                    <a:pt x="616976" y="1006516"/>
                    <a:pt x="640303" y="1006516"/>
                  </a:cubicBezTo>
                  <a:lnTo>
                    <a:pt x="658868" y="1006516"/>
                  </a:lnTo>
                  <a:lnTo>
                    <a:pt x="658868" y="1047360"/>
                  </a:lnTo>
                  <a:lnTo>
                    <a:pt x="174001" y="1047360"/>
                  </a:lnTo>
                  <a:cubicBezTo>
                    <a:pt x="150674" y="1047360"/>
                    <a:pt x="131763" y="1066270"/>
                    <a:pt x="131763" y="1089598"/>
                  </a:cubicBezTo>
                  <a:lnTo>
                    <a:pt x="131763" y="1213053"/>
                  </a:lnTo>
                  <a:lnTo>
                    <a:pt x="44470" y="1213053"/>
                  </a:lnTo>
                  <a:cubicBezTo>
                    <a:pt x="21143" y="1213053"/>
                    <a:pt x="2232" y="1231964"/>
                    <a:pt x="2232" y="1255291"/>
                  </a:cubicBezTo>
                  <a:lnTo>
                    <a:pt x="2232" y="1474223"/>
                  </a:lnTo>
                  <a:cubicBezTo>
                    <a:pt x="2232" y="1497550"/>
                    <a:pt x="21143" y="1516460"/>
                    <a:pt x="44470" y="1516460"/>
                  </a:cubicBezTo>
                  <a:lnTo>
                    <a:pt x="303529" y="1516460"/>
                  </a:lnTo>
                  <a:cubicBezTo>
                    <a:pt x="326856" y="1516460"/>
                    <a:pt x="345766" y="1497550"/>
                    <a:pt x="345766" y="1474223"/>
                  </a:cubicBezTo>
                  <a:lnTo>
                    <a:pt x="345766" y="1255294"/>
                  </a:lnTo>
                  <a:cubicBezTo>
                    <a:pt x="345766" y="1231967"/>
                    <a:pt x="326856" y="1213056"/>
                    <a:pt x="303529" y="1213056"/>
                  </a:cubicBezTo>
                  <a:lnTo>
                    <a:pt x="216238" y="1213056"/>
                  </a:lnTo>
                  <a:lnTo>
                    <a:pt x="216238" y="1131838"/>
                  </a:lnTo>
                  <a:lnTo>
                    <a:pt x="658871" y="1131838"/>
                  </a:lnTo>
                  <a:lnTo>
                    <a:pt x="658871" y="1208931"/>
                  </a:lnTo>
                  <a:cubicBezTo>
                    <a:pt x="590258" y="1227549"/>
                    <a:pt x="539639" y="1290340"/>
                    <a:pt x="539639" y="1364760"/>
                  </a:cubicBezTo>
                  <a:cubicBezTo>
                    <a:pt x="539636" y="1453795"/>
                    <a:pt x="612071" y="1526232"/>
                    <a:pt x="701108" y="1526232"/>
                  </a:cubicBezTo>
                  <a:cubicBezTo>
                    <a:pt x="790140" y="1526232"/>
                    <a:pt x="862581" y="1453798"/>
                    <a:pt x="862581" y="1364760"/>
                  </a:cubicBezTo>
                  <a:cubicBezTo>
                    <a:pt x="862581" y="1290337"/>
                    <a:pt x="811959" y="1227552"/>
                    <a:pt x="743346" y="1208934"/>
                  </a:cubicBezTo>
                  <a:close/>
                  <a:moveTo>
                    <a:pt x="636785" y="837489"/>
                  </a:moveTo>
                  <a:lnTo>
                    <a:pt x="636785" y="817200"/>
                  </a:lnTo>
                  <a:lnTo>
                    <a:pt x="765432" y="817200"/>
                  </a:lnTo>
                  <a:lnTo>
                    <a:pt x="765432" y="837489"/>
                  </a:lnTo>
                  <a:lnTo>
                    <a:pt x="761914" y="837489"/>
                  </a:lnTo>
                  <a:cubicBezTo>
                    <a:pt x="738589" y="837489"/>
                    <a:pt x="719676" y="856399"/>
                    <a:pt x="719676" y="879726"/>
                  </a:cubicBezTo>
                  <a:lnTo>
                    <a:pt x="719676" y="922041"/>
                  </a:lnTo>
                  <a:lnTo>
                    <a:pt x="682544" y="922041"/>
                  </a:lnTo>
                  <a:lnTo>
                    <a:pt x="682544" y="879726"/>
                  </a:lnTo>
                  <a:cubicBezTo>
                    <a:pt x="682544" y="856399"/>
                    <a:pt x="663634" y="837489"/>
                    <a:pt x="640306" y="837489"/>
                  </a:cubicBezTo>
                  <a:lnTo>
                    <a:pt x="636785" y="837489"/>
                  </a:lnTo>
                  <a:close/>
                  <a:moveTo>
                    <a:pt x="261295" y="1431986"/>
                  </a:moveTo>
                  <a:lnTo>
                    <a:pt x="86707" y="1431986"/>
                  </a:lnTo>
                  <a:lnTo>
                    <a:pt x="86707" y="1297534"/>
                  </a:lnTo>
                  <a:lnTo>
                    <a:pt x="261289" y="1297534"/>
                  </a:lnTo>
                  <a:lnTo>
                    <a:pt x="261289" y="1431986"/>
                  </a:lnTo>
                  <a:lnTo>
                    <a:pt x="261295" y="1431986"/>
                  </a:lnTo>
                  <a:close/>
                  <a:moveTo>
                    <a:pt x="701108" y="1441758"/>
                  </a:moveTo>
                  <a:cubicBezTo>
                    <a:pt x="658654" y="1441758"/>
                    <a:pt x="624114" y="1407221"/>
                    <a:pt x="624114" y="1364763"/>
                  </a:cubicBezTo>
                  <a:cubicBezTo>
                    <a:pt x="624114" y="1322305"/>
                    <a:pt x="658657" y="1287768"/>
                    <a:pt x="701108" y="1287768"/>
                  </a:cubicBezTo>
                  <a:cubicBezTo>
                    <a:pt x="743563" y="1287768"/>
                    <a:pt x="778103" y="1322311"/>
                    <a:pt x="778103" y="1364763"/>
                  </a:cubicBezTo>
                  <a:cubicBezTo>
                    <a:pt x="778103" y="1407215"/>
                    <a:pt x="743563" y="1441758"/>
                    <a:pt x="701108" y="1441758"/>
                  </a:cubicBezTo>
                  <a:close/>
                </a:path>
              </a:pathLst>
            </a:custGeom>
            <a:grpFill/>
            <a:ln w="9525" cap="flat">
              <a:solidFill>
                <a:srgbClr val="000000">
                  <a:alpha val="0"/>
                </a:srgbClr>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10" name="PA-任意多边形: 形状 2915"/>
            <p:cNvSpPr/>
            <p:nvPr>
              <p:custDataLst>
                <p:tags r:id="rId10"/>
              </p:custDataLst>
            </p:nvPr>
          </p:nvSpPr>
          <p:spPr>
            <a:xfrm>
              <a:off x="23975110" y="16734344"/>
              <a:ext cx="345281" cy="306586"/>
            </a:xfrm>
            <a:custGeom>
              <a:avLst/>
              <a:gdLst>
                <a:gd name="connsiteX0" fmla="*/ 303529 w 345281"/>
                <a:gd name="connsiteY0" fmla="*/ 2232 h 306585"/>
                <a:gd name="connsiteX1" fmla="*/ 44470 w 345281"/>
                <a:gd name="connsiteY1" fmla="*/ 2232 h 306585"/>
                <a:gd name="connsiteX2" fmla="*/ 2232 w 345281"/>
                <a:gd name="connsiteY2" fmla="*/ 44470 h 306585"/>
                <a:gd name="connsiteX3" fmla="*/ 2232 w 345281"/>
                <a:gd name="connsiteY3" fmla="*/ 263399 h 306585"/>
                <a:gd name="connsiteX4" fmla="*/ 44470 w 345281"/>
                <a:gd name="connsiteY4" fmla="*/ 305636 h 306585"/>
                <a:gd name="connsiteX5" fmla="*/ 303529 w 345281"/>
                <a:gd name="connsiteY5" fmla="*/ 305636 h 306585"/>
                <a:gd name="connsiteX6" fmla="*/ 345766 w 345281"/>
                <a:gd name="connsiteY6" fmla="*/ 263399 h 306585"/>
                <a:gd name="connsiteX7" fmla="*/ 345766 w 345281"/>
                <a:gd name="connsiteY7" fmla="*/ 44470 h 306585"/>
                <a:gd name="connsiteX8" fmla="*/ 303529 w 345281"/>
                <a:gd name="connsiteY8" fmla="*/ 2232 h 306585"/>
                <a:gd name="connsiteX9" fmla="*/ 261292 w 345281"/>
                <a:gd name="connsiteY9" fmla="*/ 221159 h 306585"/>
                <a:gd name="connsiteX10" fmla="*/ 86710 w 345281"/>
                <a:gd name="connsiteY10" fmla="*/ 221159 h 306585"/>
                <a:gd name="connsiteX11" fmla="*/ 86710 w 345281"/>
                <a:gd name="connsiteY11" fmla="*/ 86707 h 306585"/>
                <a:gd name="connsiteX12" fmla="*/ 261292 w 345281"/>
                <a:gd name="connsiteY12" fmla="*/ 86707 h 306585"/>
                <a:gd name="connsiteX13" fmla="*/ 261292 w 345281"/>
                <a:gd name="connsiteY13" fmla="*/ 221159 h 306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5281" h="306585">
                  <a:moveTo>
                    <a:pt x="303529" y="2232"/>
                  </a:moveTo>
                  <a:lnTo>
                    <a:pt x="44470" y="2232"/>
                  </a:lnTo>
                  <a:cubicBezTo>
                    <a:pt x="21146" y="2232"/>
                    <a:pt x="2232" y="21143"/>
                    <a:pt x="2232" y="44470"/>
                  </a:cubicBezTo>
                  <a:lnTo>
                    <a:pt x="2232" y="263399"/>
                  </a:lnTo>
                  <a:cubicBezTo>
                    <a:pt x="2232" y="286726"/>
                    <a:pt x="21146" y="305636"/>
                    <a:pt x="44470" y="305636"/>
                  </a:cubicBezTo>
                  <a:lnTo>
                    <a:pt x="303529" y="305636"/>
                  </a:lnTo>
                  <a:cubicBezTo>
                    <a:pt x="326853" y="305636"/>
                    <a:pt x="345766" y="286726"/>
                    <a:pt x="345766" y="263399"/>
                  </a:cubicBezTo>
                  <a:lnTo>
                    <a:pt x="345766" y="44470"/>
                  </a:lnTo>
                  <a:cubicBezTo>
                    <a:pt x="345769" y="21143"/>
                    <a:pt x="326859" y="2232"/>
                    <a:pt x="303529" y="2232"/>
                  </a:cubicBezTo>
                  <a:close/>
                  <a:moveTo>
                    <a:pt x="261292" y="221159"/>
                  </a:moveTo>
                  <a:lnTo>
                    <a:pt x="86710" y="221159"/>
                  </a:lnTo>
                  <a:lnTo>
                    <a:pt x="86710" y="86707"/>
                  </a:lnTo>
                  <a:lnTo>
                    <a:pt x="261292" y="86707"/>
                  </a:lnTo>
                  <a:lnTo>
                    <a:pt x="261292" y="221159"/>
                  </a:lnTo>
                  <a:close/>
                </a:path>
              </a:pathLst>
            </a:custGeom>
            <a:grpFill/>
            <a:ln w="9525" cap="flat">
              <a:solidFill>
                <a:srgbClr val="000000">
                  <a:alpha val="0"/>
                </a:srgbClr>
              </a:solid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4294967295"/>
          </p:nvPr>
        </p:nvSpPr>
        <p:spPr/>
        <p:txBody>
          <a:bodyPr/>
          <a:p>
            <a:endParaRPr lang="zh-CN" altLang="en-US"/>
          </a:p>
        </p:txBody>
      </p:sp>
      <p:sp>
        <p:nvSpPr>
          <p:cNvPr id="2" name="标题 1"/>
          <p:cNvSpPr>
            <a:spLocks noGrp="1"/>
          </p:cNvSpPr>
          <p:nvPr>
            <p:ph type="title" idx="4294967295"/>
          </p:nvPr>
        </p:nvSpPr>
        <p:spPr bwMode="auto">
          <a:xfrm>
            <a:off x="982980" y="154305"/>
            <a:ext cx="4717415" cy="77597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数据库设计范式</a:t>
            </a: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pSp>
        <p:nvGrpSpPr>
          <p:cNvPr id="4" name="组合 3"/>
          <p:cNvGrpSpPr/>
          <p:nvPr>
            <p:custDataLst>
              <p:tags r:id="rId1"/>
            </p:custDataLst>
          </p:nvPr>
        </p:nvGrpSpPr>
        <p:grpSpPr>
          <a:xfrm>
            <a:off x="5302885" y="1557655"/>
            <a:ext cx="6271260" cy="4257040"/>
            <a:chOff x="8351" y="2453"/>
            <a:chExt cx="9876" cy="6704"/>
          </a:xfrm>
        </p:grpSpPr>
        <p:sp>
          <p:nvSpPr>
            <p:cNvPr id="6" name="矩形 5"/>
            <p:cNvSpPr/>
            <p:nvPr>
              <p:custDataLst>
                <p:tags r:id="rId2"/>
              </p:custDataLst>
            </p:nvPr>
          </p:nvSpPr>
          <p:spPr>
            <a:xfrm>
              <a:off x="8351" y="2453"/>
              <a:ext cx="9876" cy="6704"/>
            </a:xfrm>
            <a:prstGeom prst="rect">
              <a:avLst/>
            </a:prstGeom>
            <a:pattFill prst="lgGrid">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折角形 6"/>
            <p:cNvSpPr/>
            <p:nvPr>
              <p:custDataLst>
                <p:tags r:id="rId3"/>
              </p:custDataLst>
            </p:nvPr>
          </p:nvSpPr>
          <p:spPr>
            <a:xfrm>
              <a:off x="8542" y="2648"/>
              <a:ext cx="9476" cy="6313"/>
            </a:xfrm>
            <a:prstGeom prst="foldedCorner">
              <a:avLst>
                <a:gd name="adj" fmla="val 219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8" name="Title 6"/>
          <p:cNvSpPr txBox="1"/>
          <p:nvPr>
            <p:custDataLst>
              <p:tags r:id="rId4"/>
            </p:custDataLst>
          </p:nvPr>
        </p:nvSpPr>
        <p:spPr>
          <a:xfrm>
            <a:off x="5916613" y="1956435"/>
            <a:ext cx="5031740" cy="3458845"/>
          </a:xfrm>
          <a:prstGeom prst="rect">
            <a:avLst/>
          </a:prstGeom>
          <a:noFill/>
          <a:ln>
            <a:noFill/>
            <a:prstDash val="dash"/>
          </a:ln>
        </p:spPr>
        <p:txBody>
          <a:bodyPr wrap="square" lIns="71755" tIns="36195" rIns="71755" bIns="36195" rtlCol="0" anchor="t" anchorCtr="0">
            <a:spAutoFit/>
          </a:bodyPr>
          <a:lstStyle>
            <a:defPPr>
              <a:defRPr lang="zh-CN"/>
            </a:defPPr>
            <a:lvl1pPr fontAlgn="auto">
              <a:lnSpc>
                <a:spcPct val="130000"/>
              </a:lnSpc>
              <a:spcAft>
                <a:spcPts val="1000"/>
              </a:spcAft>
              <a:defRPr sz="1600" spc="150"/>
            </a:lvl1pPr>
          </a:lstStyle>
          <a:p>
            <a:pPr marL="474345" lvl="0" indent="-474345" algn="l" fontAlgn="ctr">
              <a:lnSpc>
                <a:spcPct val="130000"/>
              </a:lnSpc>
              <a:spcBef>
                <a:spcPts val="1200"/>
              </a:spcBef>
              <a:spcAft>
                <a:spcPts val="0"/>
              </a:spcAft>
              <a:buSzPct val="90000"/>
              <a:buFont typeface="Wingdings" panose="05000000000000000000" charset="0"/>
              <a:buChar char="ü"/>
            </a:pPr>
            <a:r>
              <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根据要求的程度不同，范式有多种级别</a:t>
            </a:r>
            <a:endParaRPr lang="en-US" altLang="zh-CN"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74345" lvl="0" indent="-474345" algn="l" fontAlgn="ctr">
              <a:lnSpc>
                <a:spcPct val="130000"/>
              </a:lnSpc>
              <a:spcBef>
                <a:spcPts val="1200"/>
              </a:spcBef>
              <a:spcAft>
                <a:spcPts val="0"/>
              </a:spcAft>
              <a:buSzPct val="90000"/>
              <a:buFont typeface="Wingdings" panose="05000000000000000000" charset="0"/>
              <a:buChar char="ü"/>
            </a:pPr>
            <a:r>
              <a:rPr lang="en-US" altLang="zh-CN"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Edgar Frank Codd</a:t>
            </a:r>
            <a:r>
              <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于</a:t>
            </a:r>
            <a:r>
              <a:rPr lang="en-US" altLang="zh-CN"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1971</a:t>
            </a:r>
            <a:r>
              <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年相继提出</a:t>
            </a:r>
            <a:endParaRPr lang="en-US" altLang="zh-CN"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74345" lvl="0" indent="-474345" algn="l" fontAlgn="ctr">
              <a:lnSpc>
                <a:spcPct val="130000"/>
              </a:lnSpc>
              <a:spcBef>
                <a:spcPts val="1200"/>
              </a:spcBef>
              <a:spcAft>
                <a:spcPts val="0"/>
              </a:spcAft>
              <a:buSzPct val="90000"/>
              <a:buFont typeface="Wingdings" panose="05000000000000000000" charset="0"/>
              <a:buChar char="ü"/>
            </a:pPr>
            <a:r>
              <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最常用的第一范式（</a:t>
            </a:r>
            <a:r>
              <a:rPr lang="en-US" altLang="zh-CN"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1NF</a:t>
            </a:r>
            <a:r>
              <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）、第二范式（</a:t>
            </a:r>
            <a:r>
              <a:rPr lang="en-US" altLang="zh-CN"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2NF</a:t>
            </a:r>
            <a:r>
              <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）和第三范式（</a:t>
            </a:r>
            <a:r>
              <a:rPr lang="en-US" altLang="zh-CN"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3NF</a:t>
            </a:r>
            <a:r>
              <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200" spc="160" dirty="0">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5" name="图片 4"/>
          <p:cNvPicPr>
            <a:picLocks noChangeAspect="1"/>
          </p:cNvPicPr>
          <p:nvPr/>
        </p:nvPicPr>
        <p:blipFill>
          <a:blip r:embed="rId5"/>
          <a:stretch>
            <a:fillRect/>
          </a:stretch>
        </p:blipFill>
        <p:spPr>
          <a:xfrm>
            <a:off x="2068402" y="1692588"/>
            <a:ext cx="2846915" cy="4067928"/>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left)">
                                      <p:cBhvr>
                                        <p:cTn id="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4294967295"/>
          </p:nvPr>
        </p:nvSpPr>
        <p:spPr/>
        <p:txBody>
          <a:bodyPr/>
          <a:p>
            <a:endParaRPr lang="zh-CN" altLang="en-US"/>
          </a:p>
        </p:txBody>
      </p:sp>
      <p:sp>
        <p:nvSpPr>
          <p:cNvPr id="2" name="标题 1"/>
          <p:cNvSpPr>
            <a:spLocks noGrp="1"/>
          </p:cNvSpPr>
          <p:nvPr>
            <p:ph type="title" idx="4294967295"/>
          </p:nvPr>
        </p:nvSpPr>
        <p:spPr bwMode="auto">
          <a:xfrm>
            <a:off x="983615" y="154305"/>
            <a:ext cx="4717415" cy="77597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数据库设计范式</a:t>
            </a: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pSp>
        <p:nvGrpSpPr>
          <p:cNvPr id="43" name="组合 42"/>
          <p:cNvGrpSpPr/>
          <p:nvPr>
            <p:custDataLst>
              <p:tags r:id="rId1"/>
            </p:custDataLst>
          </p:nvPr>
        </p:nvGrpSpPr>
        <p:grpSpPr>
          <a:xfrm>
            <a:off x="828675" y="1197610"/>
            <a:ext cx="6947535" cy="3066415"/>
            <a:chOff x="1305" y="1886"/>
            <a:chExt cx="10941" cy="4829"/>
          </a:xfrm>
        </p:grpSpPr>
        <p:sp>
          <p:nvSpPr>
            <p:cNvPr id="44" name="对角圆角矩形 43"/>
            <p:cNvSpPr/>
            <p:nvPr>
              <p:custDataLst>
                <p:tags r:id="rId2"/>
              </p:custDataLst>
            </p:nvPr>
          </p:nvSpPr>
          <p:spPr>
            <a:xfrm>
              <a:off x="1416" y="2011"/>
              <a:ext cx="10830" cy="4705"/>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5" name="对角圆角矩形 44"/>
            <p:cNvSpPr/>
            <p:nvPr>
              <p:custDataLst>
                <p:tags r:id="rId3"/>
              </p:custDataLst>
            </p:nvPr>
          </p:nvSpPr>
          <p:spPr>
            <a:xfrm>
              <a:off x="1305" y="1886"/>
              <a:ext cx="10830" cy="4705"/>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46" name="Title 6"/>
          <p:cNvSpPr txBox="1"/>
          <p:nvPr>
            <p:custDataLst>
              <p:tags r:id="rId4"/>
            </p:custDataLst>
          </p:nvPr>
        </p:nvSpPr>
        <p:spPr>
          <a:xfrm>
            <a:off x="1148080" y="1496060"/>
            <a:ext cx="6238240" cy="239141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508000" lvl="0" indent="-465455" algn="l" fontAlgn="auto">
              <a:lnSpc>
                <a:spcPct val="130000"/>
              </a:lnSpc>
              <a:spcBef>
                <a:spcPts val="935"/>
              </a:spcBef>
              <a:spcAft>
                <a:spcPts val="0"/>
              </a:spcAft>
              <a:buSzPct val="100000"/>
              <a:buFont typeface="+mj-lt"/>
              <a:buAutoNum type="arabicPeriod"/>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后来，又有人提出了Boyce-Codd范式（BCNF）、第四范式（4NF）和第五范式（5NF）等。</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508000" lvl="0" indent="-465455" algn="l" fontAlgn="auto">
              <a:lnSpc>
                <a:spcPct val="130000"/>
              </a:lnSpc>
              <a:spcBef>
                <a:spcPts val="935"/>
              </a:spcBef>
              <a:spcAft>
                <a:spcPts val="0"/>
              </a:spcAft>
              <a:buSzPct val="100000"/>
              <a:buFont typeface="+mj-lt"/>
              <a:buAutoNum type="arabicPeriod"/>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一般来说，数据库设计只需满足第三范式（3NF）就可以了。</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6" name="组合 7"/>
          <p:cNvGrpSpPr/>
          <p:nvPr/>
        </p:nvGrpSpPr>
        <p:grpSpPr>
          <a:xfrm>
            <a:off x="7892430" y="2467432"/>
            <a:ext cx="2084774" cy="2084774"/>
            <a:chOff x="6858001" y="2169043"/>
            <a:chExt cx="2083980" cy="2083980"/>
          </a:xfrm>
        </p:grpSpPr>
        <p:sp>
          <p:nvSpPr>
            <p:cNvPr id="82948" name="椭圆 4"/>
            <p:cNvSpPr/>
            <p:nvPr/>
          </p:nvSpPr>
          <p:spPr>
            <a:xfrm>
              <a:off x="6858001" y="2169043"/>
              <a:ext cx="2083980" cy="2083980"/>
            </a:xfrm>
            <a:prstGeom prst="ellipse">
              <a:avLst/>
            </a:prstGeom>
            <a:solidFill>
              <a:srgbClr val="0D74C9"/>
            </a:solidFill>
            <a:ln w="28575" cap="flat" cmpd="sng">
              <a:solidFill>
                <a:schemeClr val="bg1"/>
              </a:solidFill>
              <a:prstDash val="solid"/>
              <a:round/>
              <a:headEnd type="none" w="med" len="med"/>
              <a:tailEnd type="none" w="med" len="med"/>
            </a:ln>
          </p:spPr>
          <p:txBody>
            <a:bodyPr anchor="t" anchorCtr="0"/>
            <a:p>
              <a:endParaRPr lang="zh-CN" altLang="en-US" dirty="0">
                <a:latin typeface="Arial" panose="020B0604020202020204" pitchFamily="34" charset="0"/>
                <a:ea typeface="宋体" panose="02010600030101010101" pitchFamily="2" charset="-122"/>
              </a:endParaRPr>
            </a:p>
          </p:txBody>
        </p:sp>
        <p:sp>
          <p:nvSpPr>
            <p:cNvPr id="82949" name="TextBox 5"/>
            <p:cNvSpPr txBox="1"/>
            <p:nvPr/>
          </p:nvSpPr>
          <p:spPr>
            <a:xfrm>
              <a:off x="7514049" y="2296644"/>
              <a:ext cx="949481" cy="1567853"/>
            </a:xfrm>
            <a:prstGeom prst="rect">
              <a:avLst/>
            </a:prstGeom>
            <a:noFill/>
            <a:ln w="9525">
              <a:noFill/>
            </a:ln>
          </p:spPr>
          <p:txBody>
            <a:bodyPr anchor="t" anchorCtr="0">
              <a:spAutoFit/>
            </a:bodyPr>
            <a:p>
              <a:pPr eaLnBrk="0" hangingPunct="0"/>
              <a:r>
                <a:rPr lang="zh-CN" altLang="en-US" sz="9600" dirty="0">
                  <a:solidFill>
                    <a:schemeClr val="bg1"/>
                  </a:solidFill>
                  <a:latin typeface="华文彩云" panose="02010800040101010101" pitchFamily="2" charset="-122"/>
                  <a:ea typeface="华文彩云" panose="02010800040101010101" pitchFamily="2" charset="-122"/>
                </a:rPr>
                <a:t>！</a:t>
              </a:r>
              <a:endParaRPr lang="zh-CN" altLang="en-US" sz="9600" dirty="0">
                <a:solidFill>
                  <a:schemeClr val="bg1"/>
                </a:solidFill>
                <a:latin typeface="华文彩云" panose="02010800040101010101" pitchFamily="2" charset="-122"/>
                <a:ea typeface="华文彩云" panose="0201080004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500" tmFilter="0, 0; .2, .5; .8, .5; 1, 0"/>
                                        <p:tgtEl>
                                          <p:spTgt spid="6"/>
                                        </p:tgtEl>
                                      </p:cBhvr>
                                    </p:animEffect>
                                    <p:animScale>
                                      <p:cBhvr>
                                        <p:cTn id="7"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2"/>
          <p:cNvSpPr>
            <a:spLocks noGrp="1"/>
          </p:cNvSpPr>
          <p:nvPr>
            <p:ph type="title"/>
          </p:nvPr>
        </p:nvSpPr>
        <p:spPr>
          <a:xfrm>
            <a:off x="3179858" y="123848"/>
            <a:ext cx="6174931"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任务二 数据库设计规范化</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8" name="文本框 7"/>
          <p:cNvSpPr txBox="1"/>
          <p:nvPr>
            <p:custDataLst>
              <p:tags r:id="rId1"/>
            </p:custDataLst>
          </p:nvPr>
        </p:nvSpPr>
        <p:spPr>
          <a:xfrm>
            <a:off x="1595120" y="981075"/>
            <a:ext cx="9741535" cy="294513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465"/>
              </a:spcBef>
              <a:spcAft>
                <a:spcPts val="0"/>
              </a:spcAft>
              <a:buSzPct val="100000"/>
              <a:buNone/>
            </a:pPr>
            <a:r>
              <a:rPr lang="zh-CN" altLang="en-US" sz="16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仅有好的RDBMS并不足以避免数据冗余，必须在数据库的设计中创建好的表结构</a:t>
            </a:r>
            <a:endParaRPr lang="zh-CN" altLang="en-US" sz="16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465"/>
              </a:spcBef>
              <a:spcAft>
                <a:spcPts val="0"/>
              </a:spcAft>
              <a:buSzPct val="100000"/>
              <a:buNone/>
            </a:pPr>
            <a:r>
              <a:rPr lang="zh-CN" altLang="en-US" sz="16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Dr E.F.codd 最初定义了规范化的三个级别，范式是具有最小冗余的表结构。这些范式是：</a:t>
            </a:r>
            <a:endParaRPr lang="zh-CN" altLang="en-US" sz="16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294640" lvl="1" indent="-262255" algn="l" fontAlgn="ctr">
              <a:lnSpc>
                <a:spcPct val="130000"/>
              </a:lnSpc>
              <a:spcBef>
                <a:spcPts val="505"/>
              </a:spcBef>
              <a:spcAft>
                <a:spcPts val="0"/>
              </a:spcAft>
              <a:buSzPct val="80000"/>
              <a:buFont typeface="Wingdings" panose="05000000000000000000" charset="0"/>
              <a:buChar char="l"/>
            </a:pPr>
            <a:r>
              <a:rPr lang="zh-CN" altLang="en-US" sz="14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第一范式(1 NF －First  Normal Fromate)</a:t>
            </a:r>
            <a:endParaRPr lang="zh-CN" altLang="en-US" sz="14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294640" lvl="1" indent="-262255" algn="l" fontAlgn="ctr">
              <a:lnSpc>
                <a:spcPct val="130000"/>
              </a:lnSpc>
              <a:spcBef>
                <a:spcPts val="505"/>
              </a:spcBef>
              <a:spcAft>
                <a:spcPts val="0"/>
              </a:spcAft>
              <a:buSzPct val="80000"/>
              <a:buFont typeface="Wingdings" panose="05000000000000000000" charset="0"/>
              <a:buChar char="l"/>
            </a:pPr>
            <a:r>
              <a:rPr lang="zh-CN" altLang="en-US" sz="14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第二范式(2 NF－Second  Normal Fromate)</a:t>
            </a:r>
            <a:endParaRPr lang="zh-CN" altLang="en-US" sz="14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294640" lvl="1" indent="-262255" algn="l" fontAlgn="ctr">
              <a:lnSpc>
                <a:spcPct val="130000"/>
              </a:lnSpc>
              <a:spcBef>
                <a:spcPts val="505"/>
              </a:spcBef>
              <a:spcAft>
                <a:spcPts val="0"/>
              </a:spcAft>
              <a:buSzPct val="80000"/>
              <a:buFont typeface="Wingdings" panose="05000000000000000000" charset="0"/>
              <a:buChar char="l"/>
            </a:pPr>
            <a:r>
              <a:rPr lang="zh-CN" altLang="en-US" sz="14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rPr>
              <a:t>第三范式(3 NF－ Third  Normal Fromate)</a:t>
            </a:r>
            <a:endParaRPr lang="zh-CN" altLang="en-US" sz="1400" spc="30" dirty="0">
              <a:solidFill>
                <a:schemeClr val="tx1">
                  <a:lumMod val="75000"/>
                  <a:lumOff val="25000"/>
                </a:schemeClr>
              </a:solidFill>
              <a:uFillTx/>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465"/>
              </a:spcBef>
              <a:spcAft>
                <a:spcPts val="0"/>
              </a:spcAft>
              <a:buSzPct val="100000"/>
              <a:buNone/>
            </a:pPr>
            <a:r>
              <a:rPr lang="zh-CN" altLang="en-US" sz="16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关系数据库范式理论是在数据库设计过程中将要依据的准则，数据库结构必须要满足这些准则，才能确保数据的准确性和可靠性。这些准则则被称为规范化形式，即范式。</a:t>
            </a:r>
            <a:endParaRPr lang="zh-CN" altLang="en-US" sz="1600" b="1"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325" name="icon_1"/>
          <p:cNvGrpSpPr>
            <a:grpSpLocks noChangeAspect="1"/>
          </p:cNvGrpSpPr>
          <p:nvPr>
            <p:custDataLst>
              <p:tags r:id="rId2"/>
            </p:custDataLst>
          </p:nvPr>
        </p:nvGrpSpPr>
        <p:grpSpPr>
          <a:xfrm>
            <a:off x="1131570" y="1018540"/>
            <a:ext cx="266700" cy="355600"/>
            <a:chOff x="23048762" y="3522018"/>
            <a:chExt cx="1145977" cy="1526977"/>
          </a:xfrm>
          <a:solidFill>
            <a:schemeClr val="accent1"/>
          </a:solidFill>
        </p:grpSpPr>
        <p:sp>
          <p:nvSpPr>
            <p:cNvPr id="326" name="PA-任意多边形: 形状 661"/>
            <p:cNvSpPr/>
            <p:nvPr>
              <p:custDataLst>
                <p:tags r:id="rId3"/>
              </p:custDataLst>
            </p:nvPr>
          </p:nvSpPr>
          <p:spPr>
            <a:xfrm>
              <a:off x="23151703" y="4115220"/>
              <a:ext cx="940594" cy="839391"/>
            </a:xfrm>
            <a:custGeom>
              <a:avLst/>
              <a:gdLst>
                <a:gd name="connsiteX0" fmla="*/ 916025 w 940593"/>
                <a:gd name="connsiteY0" fmla="*/ 2232 h 839390"/>
                <a:gd name="connsiteX1" fmla="*/ 893686 w 940593"/>
                <a:gd name="connsiteY1" fmla="*/ 24572 h 839390"/>
                <a:gd name="connsiteX2" fmla="*/ 893686 w 940593"/>
                <a:gd name="connsiteY2" fmla="*/ 795424 h 839390"/>
                <a:gd name="connsiteX3" fmla="*/ 46911 w 940593"/>
                <a:gd name="connsiteY3" fmla="*/ 795424 h 839390"/>
                <a:gd name="connsiteX4" fmla="*/ 46911 w 940593"/>
                <a:gd name="connsiteY4" fmla="*/ 521300 h 839390"/>
                <a:gd name="connsiteX5" fmla="*/ 24572 w 940593"/>
                <a:gd name="connsiteY5" fmla="*/ 498961 h 839390"/>
                <a:gd name="connsiteX6" fmla="*/ 2232 w 940593"/>
                <a:gd name="connsiteY6" fmla="*/ 521300 h 839390"/>
                <a:gd name="connsiteX7" fmla="*/ 2232 w 940593"/>
                <a:gd name="connsiteY7" fmla="*/ 817763 h 839390"/>
                <a:gd name="connsiteX8" fmla="*/ 24572 w 940593"/>
                <a:gd name="connsiteY8" fmla="*/ 840102 h 839390"/>
                <a:gd name="connsiteX9" fmla="*/ 916025 w 940593"/>
                <a:gd name="connsiteY9" fmla="*/ 840102 h 839390"/>
                <a:gd name="connsiteX10" fmla="*/ 938364 w 940593"/>
                <a:gd name="connsiteY10" fmla="*/ 817763 h 839390"/>
                <a:gd name="connsiteX11" fmla="*/ 938364 w 940593"/>
                <a:gd name="connsiteY11" fmla="*/ 24572 h 839390"/>
                <a:gd name="connsiteX12" fmla="*/ 916025 w 940593"/>
                <a:gd name="connsiteY12" fmla="*/ 2232 h 83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0593" h="839390">
                  <a:moveTo>
                    <a:pt x="916025" y="2232"/>
                  </a:moveTo>
                  <a:cubicBezTo>
                    <a:pt x="903684" y="2232"/>
                    <a:pt x="893686" y="12234"/>
                    <a:pt x="893686" y="24572"/>
                  </a:cubicBezTo>
                  <a:lnTo>
                    <a:pt x="893686" y="795424"/>
                  </a:lnTo>
                  <a:lnTo>
                    <a:pt x="46911" y="795424"/>
                  </a:lnTo>
                  <a:lnTo>
                    <a:pt x="46911" y="521300"/>
                  </a:lnTo>
                  <a:cubicBezTo>
                    <a:pt x="46911" y="508962"/>
                    <a:pt x="36909" y="498961"/>
                    <a:pt x="24572" y="498961"/>
                  </a:cubicBezTo>
                  <a:cubicBezTo>
                    <a:pt x="12234" y="498961"/>
                    <a:pt x="2232" y="508962"/>
                    <a:pt x="2232" y="521300"/>
                  </a:cubicBezTo>
                  <a:lnTo>
                    <a:pt x="2232" y="817763"/>
                  </a:lnTo>
                  <a:cubicBezTo>
                    <a:pt x="2232" y="830101"/>
                    <a:pt x="12234" y="840102"/>
                    <a:pt x="24572" y="840102"/>
                  </a:cubicBezTo>
                  <a:lnTo>
                    <a:pt x="916025" y="840102"/>
                  </a:lnTo>
                  <a:cubicBezTo>
                    <a:pt x="928366" y="840102"/>
                    <a:pt x="938364" y="830101"/>
                    <a:pt x="938364" y="817763"/>
                  </a:cubicBezTo>
                  <a:lnTo>
                    <a:pt x="938364" y="24572"/>
                  </a:lnTo>
                  <a:cubicBezTo>
                    <a:pt x="938364" y="12237"/>
                    <a:pt x="928363" y="2232"/>
                    <a:pt x="916025"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p>
          </p:txBody>
        </p:sp>
        <p:sp>
          <p:nvSpPr>
            <p:cNvPr id="327" name="PA-任意多边形: 形状 662"/>
            <p:cNvSpPr/>
            <p:nvPr>
              <p:custDataLst>
                <p:tags r:id="rId4"/>
              </p:custDataLst>
            </p:nvPr>
          </p:nvSpPr>
          <p:spPr>
            <a:xfrm>
              <a:off x="23048762" y="3522018"/>
              <a:ext cx="1145977" cy="1526977"/>
            </a:xfrm>
            <a:custGeom>
              <a:avLst/>
              <a:gdLst>
                <a:gd name="connsiteX0" fmla="*/ 1121905 w 1145976"/>
                <a:gd name="connsiteY0" fmla="*/ 141006 h 1526976"/>
                <a:gd name="connsiteX1" fmla="*/ 915156 w 1145976"/>
                <a:gd name="connsiteY1" fmla="*/ 141006 h 1526976"/>
                <a:gd name="connsiteX2" fmla="*/ 915156 w 1145976"/>
                <a:gd name="connsiteY2" fmla="*/ 108615 h 1526976"/>
                <a:gd name="connsiteX3" fmla="*/ 892817 w 1145976"/>
                <a:gd name="connsiteY3" fmla="*/ 86276 h 1526976"/>
                <a:gd name="connsiteX4" fmla="*/ 696775 w 1145976"/>
                <a:gd name="connsiteY4" fmla="*/ 86276 h 1526976"/>
                <a:gd name="connsiteX5" fmla="*/ 573238 w 1145976"/>
                <a:gd name="connsiteY5" fmla="*/ 2232 h 1526976"/>
                <a:gd name="connsiteX6" fmla="*/ 449705 w 1145976"/>
                <a:gd name="connsiteY6" fmla="*/ 86276 h 1526976"/>
                <a:gd name="connsiteX7" fmla="*/ 253663 w 1145976"/>
                <a:gd name="connsiteY7" fmla="*/ 86276 h 1526976"/>
                <a:gd name="connsiteX8" fmla="*/ 231324 w 1145976"/>
                <a:gd name="connsiteY8" fmla="*/ 108615 h 1526976"/>
                <a:gd name="connsiteX9" fmla="*/ 231324 w 1145976"/>
                <a:gd name="connsiteY9" fmla="*/ 141003 h 1526976"/>
                <a:gd name="connsiteX10" fmla="*/ 24572 w 1145976"/>
                <a:gd name="connsiteY10" fmla="*/ 141003 h 1526976"/>
                <a:gd name="connsiteX11" fmla="*/ 2232 w 1145976"/>
                <a:gd name="connsiteY11" fmla="*/ 163342 h 1526976"/>
                <a:gd name="connsiteX12" fmla="*/ 2232 w 1145976"/>
                <a:gd name="connsiteY12" fmla="*/ 1503893 h 1526976"/>
                <a:gd name="connsiteX13" fmla="*/ 24572 w 1145976"/>
                <a:gd name="connsiteY13" fmla="*/ 1526232 h 1526976"/>
                <a:gd name="connsiteX14" fmla="*/ 1121902 w 1145976"/>
                <a:gd name="connsiteY14" fmla="*/ 1526232 h 1526976"/>
                <a:gd name="connsiteX15" fmla="*/ 1144241 w 1145976"/>
                <a:gd name="connsiteY15" fmla="*/ 1503893 h 1526976"/>
                <a:gd name="connsiteX16" fmla="*/ 1144241 w 1145976"/>
                <a:gd name="connsiteY16" fmla="*/ 163342 h 1526976"/>
                <a:gd name="connsiteX17" fmla="*/ 1121905 w 1145976"/>
                <a:gd name="connsiteY17" fmla="*/ 141006 h 1526976"/>
                <a:gd name="connsiteX18" fmla="*/ 276002 w 1145976"/>
                <a:gd name="connsiteY18" fmla="*/ 130954 h 1526976"/>
                <a:gd name="connsiteX19" fmla="*/ 466008 w 1145976"/>
                <a:gd name="connsiteY19" fmla="*/ 130954 h 1526976"/>
                <a:gd name="connsiteX20" fmla="*/ 487704 w 1145976"/>
                <a:gd name="connsiteY20" fmla="*/ 113934 h 1526976"/>
                <a:gd name="connsiteX21" fmla="*/ 573238 w 1145976"/>
                <a:gd name="connsiteY21" fmla="*/ 46911 h 1526976"/>
                <a:gd name="connsiteX22" fmla="*/ 658773 w 1145976"/>
                <a:gd name="connsiteY22" fmla="*/ 113937 h 1526976"/>
                <a:gd name="connsiteX23" fmla="*/ 680469 w 1145976"/>
                <a:gd name="connsiteY23" fmla="*/ 130957 h 1526976"/>
                <a:gd name="connsiteX24" fmla="*/ 870478 w 1145976"/>
                <a:gd name="connsiteY24" fmla="*/ 130957 h 1526976"/>
                <a:gd name="connsiteX25" fmla="*/ 870478 w 1145976"/>
                <a:gd name="connsiteY25" fmla="*/ 271820 h 1526976"/>
                <a:gd name="connsiteX26" fmla="*/ 276002 w 1145976"/>
                <a:gd name="connsiteY26" fmla="*/ 271820 h 1526976"/>
                <a:gd name="connsiteX27" fmla="*/ 276002 w 1145976"/>
                <a:gd name="connsiteY27" fmla="*/ 130954 h 1526976"/>
                <a:gd name="connsiteX28" fmla="*/ 1099566 w 1145976"/>
                <a:gd name="connsiteY28" fmla="*/ 1481554 h 1526976"/>
                <a:gd name="connsiteX29" fmla="*/ 46911 w 1145976"/>
                <a:gd name="connsiteY29" fmla="*/ 1481554 h 1526976"/>
                <a:gd name="connsiteX30" fmla="*/ 46911 w 1145976"/>
                <a:gd name="connsiteY30" fmla="*/ 185681 h 1526976"/>
                <a:gd name="connsiteX31" fmla="*/ 231324 w 1145976"/>
                <a:gd name="connsiteY31" fmla="*/ 185681 h 1526976"/>
                <a:gd name="connsiteX32" fmla="*/ 231324 w 1145976"/>
                <a:gd name="connsiteY32" fmla="*/ 225469 h 1526976"/>
                <a:gd name="connsiteX33" fmla="*/ 127510 w 1145976"/>
                <a:gd name="connsiteY33" fmla="*/ 225469 h 1526976"/>
                <a:gd name="connsiteX34" fmla="*/ 105171 w 1145976"/>
                <a:gd name="connsiteY34" fmla="*/ 247808 h 1526976"/>
                <a:gd name="connsiteX35" fmla="*/ 105171 w 1145976"/>
                <a:gd name="connsiteY35" fmla="*/ 1040041 h 1526976"/>
                <a:gd name="connsiteX36" fmla="*/ 127510 w 1145976"/>
                <a:gd name="connsiteY36" fmla="*/ 1062380 h 1526976"/>
                <a:gd name="connsiteX37" fmla="*/ 149849 w 1145976"/>
                <a:gd name="connsiteY37" fmla="*/ 1040041 h 1526976"/>
                <a:gd name="connsiteX38" fmla="*/ 149849 w 1145976"/>
                <a:gd name="connsiteY38" fmla="*/ 270147 h 1526976"/>
                <a:gd name="connsiteX39" fmla="*/ 231324 w 1145976"/>
                <a:gd name="connsiteY39" fmla="*/ 270147 h 1526976"/>
                <a:gd name="connsiteX40" fmla="*/ 231324 w 1145976"/>
                <a:gd name="connsiteY40" fmla="*/ 294156 h 1526976"/>
                <a:gd name="connsiteX41" fmla="*/ 253663 w 1145976"/>
                <a:gd name="connsiteY41" fmla="*/ 316495 h 1526976"/>
                <a:gd name="connsiteX42" fmla="*/ 892814 w 1145976"/>
                <a:gd name="connsiteY42" fmla="*/ 316495 h 1526976"/>
                <a:gd name="connsiteX43" fmla="*/ 915153 w 1145976"/>
                <a:gd name="connsiteY43" fmla="*/ 294156 h 1526976"/>
                <a:gd name="connsiteX44" fmla="*/ 915153 w 1145976"/>
                <a:gd name="connsiteY44" fmla="*/ 270147 h 1526976"/>
                <a:gd name="connsiteX45" fmla="*/ 996625 w 1145976"/>
                <a:gd name="connsiteY45" fmla="*/ 270147 h 1526976"/>
                <a:gd name="connsiteX46" fmla="*/ 996625 w 1145976"/>
                <a:gd name="connsiteY46" fmla="*/ 543312 h 1526976"/>
                <a:gd name="connsiteX47" fmla="*/ 1018964 w 1145976"/>
                <a:gd name="connsiteY47" fmla="*/ 565651 h 1526976"/>
                <a:gd name="connsiteX48" fmla="*/ 1041303 w 1145976"/>
                <a:gd name="connsiteY48" fmla="*/ 543312 h 1526976"/>
                <a:gd name="connsiteX49" fmla="*/ 1041303 w 1145976"/>
                <a:gd name="connsiteY49" fmla="*/ 247808 h 1526976"/>
                <a:gd name="connsiteX50" fmla="*/ 1018964 w 1145976"/>
                <a:gd name="connsiteY50" fmla="*/ 225469 h 1526976"/>
                <a:gd name="connsiteX51" fmla="*/ 915153 w 1145976"/>
                <a:gd name="connsiteY51" fmla="*/ 225469 h 1526976"/>
                <a:gd name="connsiteX52" fmla="*/ 915153 w 1145976"/>
                <a:gd name="connsiteY52" fmla="*/ 185681 h 1526976"/>
                <a:gd name="connsiteX53" fmla="*/ 1099566 w 1145976"/>
                <a:gd name="connsiteY53" fmla="*/ 185681 h 1526976"/>
                <a:gd name="connsiteX54" fmla="*/ 1099566 w 1145976"/>
                <a:gd name="connsiteY54" fmla="*/ 1481554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145976" h="1526976">
                  <a:moveTo>
                    <a:pt x="1121905" y="141006"/>
                  </a:moveTo>
                  <a:lnTo>
                    <a:pt x="915156" y="141006"/>
                  </a:lnTo>
                  <a:lnTo>
                    <a:pt x="915156" y="108615"/>
                  </a:lnTo>
                  <a:cubicBezTo>
                    <a:pt x="915156" y="96277"/>
                    <a:pt x="905158" y="86276"/>
                    <a:pt x="892817" y="86276"/>
                  </a:cubicBezTo>
                  <a:lnTo>
                    <a:pt x="696775" y="86276"/>
                  </a:lnTo>
                  <a:cubicBezTo>
                    <a:pt x="677064" y="36016"/>
                    <a:pt x="628525" y="2232"/>
                    <a:pt x="573238" y="2232"/>
                  </a:cubicBezTo>
                  <a:cubicBezTo>
                    <a:pt x="517952" y="2232"/>
                    <a:pt x="469416" y="36016"/>
                    <a:pt x="449705" y="86276"/>
                  </a:cubicBezTo>
                  <a:lnTo>
                    <a:pt x="253663" y="86276"/>
                  </a:lnTo>
                  <a:cubicBezTo>
                    <a:pt x="241325" y="86276"/>
                    <a:pt x="231324" y="96277"/>
                    <a:pt x="231324" y="108615"/>
                  </a:cubicBezTo>
                  <a:lnTo>
                    <a:pt x="231324" y="141003"/>
                  </a:lnTo>
                  <a:lnTo>
                    <a:pt x="24572" y="141003"/>
                  </a:lnTo>
                  <a:cubicBezTo>
                    <a:pt x="12234" y="141003"/>
                    <a:pt x="2232" y="151004"/>
                    <a:pt x="2232" y="163342"/>
                  </a:cubicBezTo>
                  <a:lnTo>
                    <a:pt x="2232" y="1503893"/>
                  </a:lnTo>
                  <a:cubicBezTo>
                    <a:pt x="2232" y="1516231"/>
                    <a:pt x="12234" y="1526232"/>
                    <a:pt x="24572" y="1526232"/>
                  </a:cubicBezTo>
                  <a:lnTo>
                    <a:pt x="1121902" y="1526232"/>
                  </a:lnTo>
                  <a:cubicBezTo>
                    <a:pt x="1134243" y="1526232"/>
                    <a:pt x="1144241" y="1516231"/>
                    <a:pt x="1144241" y="1503893"/>
                  </a:cubicBezTo>
                  <a:lnTo>
                    <a:pt x="1144241" y="163342"/>
                  </a:lnTo>
                  <a:cubicBezTo>
                    <a:pt x="1144241" y="151007"/>
                    <a:pt x="1134243" y="141006"/>
                    <a:pt x="1121905" y="141006"/>
                  </a:cubicBezTo>
                  <a:close/>
                  <a:moveTo>
                    <a:pt x="276002" y="130954"/>
                  </a:moveTo>
                  <a:lnTo>
                    <a:pt x="466008" y="130954"/>
                  </a:lnTo>
                  <a:cubicBezTo>
                    <a:pt x="476295" y="130954"/>
                    <a:pt x="485251" y="123926"/>
                    <a:pt x="487704" y="113934"/>
                  </a:cubicBezTo>
                  <a:cubicBezTo>
                    <a:pt x="497381" y="74474"/>
                    <a:pt x="532555" y="46911"/>
                    <a:pt x="573238" y="46911"/>
                  </a:cubicBezTo>
                  <a:cubicBezTo>
                    <a:pt x="613922" y="46911"/>
                    <a:pt x="649096" y="74474"/>
                    <a:pt x="658773" y="113937"/>
                  </a:cubicBezTo>
                  <a:cubicBezTo>
                    <a:pt x="661223" y="123929"/>
                    <a:pt x="670182" y="130957"/>
                    <a:pt x="680469" y="130957"/>
                  </a:cubicBezTo>
                  <a:lnTo>
                    <a:pt x="870478" y="130957"/>
                  </a:lnTo>
                  <a:lnTo>
                    <a:pt x="870478" y="271820"/>
                  </a:lnTo>
                  <a:lnTo>
                    <a:pt x="276002" y="271820"/>
                  </a:lnTo>
                  <a:lnTo>
                    <a:pt x="276002" y="130954"/>
                  </a:lnTo>
                  <a:close/>
                  <a:moveTo>
                    <a:pt x="1099566" y="1481554"/>
                  </a:moveTo>
                  <a:lnTo>
                    <a:pt x="46911" y="1481554"/>
                  </a:lnTo>
                  <a:lnTo>
                    <a:pt x="46911" y="185681"/>
                  </a:lnTo>
                  <a:lnTo>
                    <a:pt x="231324" y="185681"/>
                  </a:lnTo>
                  <a:lnTo>
                    <a:pt x="231324" y="225469"/>
                  </a:lnTo>
                  <a:lnTo>
                    <a:pt x="127510" y="225469"/>
                  </a:lnTo>
                  <a:cubicBezTo>
                    <a:pt x="115172" y="225469"/>
                    <a:pt x="105171" y="235470"/>
                    <a:pt x="105171" y="247808"/>
                  </a:cubicBezTo>
                  <a:lnTo>
                    <a:pt x="105171" y="1040041"/>
                  </a:lnTo>
                  <a:cubicBezTo>
                    <a:pt x="105171" y="1052379"/>
                    <a:pt x="115172" y="1062380"/>
                    <a:pt x="127510" y="1062380"/>
                  </a:cubicBezTo>
                  <a:cubicBezTo>
                    <a:pt x="139848" y="1062380"/>
                    <a:pt x="149849" y="1052379"/>
                    <a:pt x="149849" y="1040041"/>
                  </a:cubicBezTo>
                  <a:lnTo>
                    <a:pt x="149849" y="270147"/>
                  </a:lnTo>
                  <a:lnTo>
                    <a:pt x="231324" y="270147"/>
                  </a:lnTo>
                  <a:lnTo>
                    <a:pt x="231324" y="294156"/>
                  </a:lnTo>
                  <a:cubicBezTo>
                    <a:pt x="231324" y="306494"/>
                    <a:pt x="241325" y="316495"/>
                    <a:pt x="253663" y="316495"/>
                  </a:cubicBezTo>
                  <a:lnTo>
                    <a:pt x="892814" y="316495"/>
                  </a:lnTo>
                  <a:cubicBezTo>
                    <a:pt x="905155" y="316495"/>
                    <a:pt x="915153" y="306494"/>
                    <a:pt x="915153" y="294156"/>
                  </a:cubicBezTo>
                  <a:lnTo>
                    <a:pt x="915153" y="270147"/>
                  </a:lnTo>
                  <a:lnTo>
                    <a:pt x="996625" y="270147"/>
                  </a:lnTo>
                  <a:lnTo>
                    <a:pt x="996625" y="543312"/>
                  </a:lnTo>
                  <a:cubicBezTo>
                    <a:pt x="996625" y="555650"/>
                    <a:pt x="1006623" y="565651"/>
                    <a:pt x="1018964" y="565651"/>
                  </a:cubicBezTo>
                  <a:cubicBezTo>
                    <a:pt x="1031304" y="565651"/>
                    <a:pt x="1041303" y="555650"/>
                    <a:pt x="1041303" y="543312"/>
                  </a:cubicBezTo>
                  <a:lnTo>
                    <a:pt x="1041303" y="247808"/>
                  </a:lnTo>
                  <a:cubicBezTo>
                    <a:pt x="1041303" y="235470"/>
                    <a:pt x="1031304" y="225469"/>
                    <a:pt x="1018964" y="225469"/>
                  </a:cubicBezTo>
                  <a:lnTo>
                    <a:pt x="915153" y="225469"/>
                  </a:lnTo>
                  <a:lnTo>
                    <a:pt x="915153" y="185681"/>
                  </a:lnTo>
                  <a:lnTo>
                    <a:pt x="1099566" y="185681"/>
                  </a:lnTo>
                  <a:lnTo>
                    <a:pt x="1099566" y="148155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8" name="PA-任意多边形: 形状 663"/>
            <p:cNvSpPr/>
            <p:nvPr>
              <p:custDataLst>
                <p:tags r:id="rId5"/>
              </p:custDataLst>
            </p:nvPr>
          </p:nvSpPr>
          <p:spPr>
            <a:xfrm>
              <a:off x="23277859" y="3919820"/>
              <a:ext cx="687586" cy="636984"/>
            </a:xfrm>
            <a:custGeom>
              <a:avLst/>
              <a:gdLst>
                <a:gd name="connsiteX0" fmla="*/ 526721 w 687585"/>
                <a:gd name="connsiteY0" fmla="*/ 65234 h 636984"/>
                <a:gd name="connsiteX1" fmla="*/ 495681 w 687585"/>
                <a:gd name="connsiteY1" fmla="*/ 71116 h 636984"/>
                <a:gd name="connsiteX2" fmla="*/ 501566 w 687585"/>
                <a:gd name="connsiteY2" fmla="*/ 102156 h 636984"/>
                <a:gd name="connsiteX3" fmla="*/ 640607 w 687585"/>
                <a:gd name="connsiteY3" fmla="*/ 344156 h 636984"/>
                <a:gd name="connsiteX4" fmla="*/ 390465 w 687585"/>
                <a:gd name="connsiteY4" fmla="*/ 344046 h 636984"/>
                <a:gd name="connsiteX5" fmla="*/ 331791 w 687585"/>
                <a:gd name="connsiteY5" fmla="*/ 344019 h 636984"/>
                <a:gd name="connsiteX6" fmla="*/ 184487 w 687585"/>
                <a:gd name="connsiteY6" fmla="*/ 112856 h 636984"/>
                <a:gd name="connsiteX7" fmla="*/ 179258 w 687585"/>
                <a:gd name="connsiteY7" fmla="*/ 104647 h 636984"/>
                <a:gd name="connsiteX8" fmla="*/ 167720 w 687585"/>
                <a:gd name="connsiteY8" fmla="*/ 86544 h 636984"/>
                <a:gd name="connsiteX9" fmla="*/ 321939 w 687585"/>
                <a:gd name="connsiteY9" fmla="*/ 46905 h 636984"/>
                <a:gd name="connsiteX10" fmla="*/ 436370 w 687585"/>
                <a:gd name="connsiteY10" fmla="*/ 68006 h 636984"/>
                <a:gd name="connsiteX11" fmla="*/ 465228 w 687585"/>
                <a:gd name="connsiteY11" fmla="*/ 55156 h 636984"/>
                <a:gd name="connsiteX12" fmla="*/ 452378 w 687585"/>
                <a:gd name="connsiteY12" fmla="*/ 26298 h 636984"/>
                <a:gd name="connsiteX13" fmla="*/ 321936 w 687585"/>
                <a:gd name="connsiteY13" fmla="*/ 2232 h 636984"/>
                <a:gd name="connsiteX14" fmla="*/ 124408 w 687585"/>
                <a:gd name="connsiteY14" fmla="*/ 60436 h 636984"/>
                <a:gd name="connsiteX15" fmla="*/ 117705 w 687585"/>
                <a:gd name="connsiteY15" fmla="*/ 91199 h 636984"/>
                <a:gd name="connsiteX16" fmla="*/ 130085 w 687585"/>
                <a:gd name="connsiteY16" fmla="*/ 110627 h 636984"/>
                <a:gd name="connsiteX17" fmla="*/ 2232 w 687585"/>
                <a:gd name="connsiteY17" fmla="*/ 366358 h 636984"/>
                <a:gd name="connsiteX18" fmla="*/ 126245 w 687585"/>
                <a:gd name="connsiteY18" fmla="*/ 619173 h 636984"/>
                <a:gd name="connsiteX19" fmla="*/ 139931 w 687585"/>
                <a:gd name="connsiteY19" fmla="*/ 623855 h 636984"/>
                <a:gd name="connsiteX20" fmla="*/ 142818 w 687585"/>
                <a:gd name="connsiteY20" fmla="*/ 623667 h 636984"/>
                <a:gd name="connsiteX21" fmla="*/ 157683 w 687585"/>
                <a:gd name="connsiteY21" fmla="*/ 615074 h 636984"/>
                <a:gd name="connsiteX22" fmla="*/ 174885 w 687585"/>
                <a:gd name="connsiteY22" fmla="*/ 592550 h 636984"/>
                <a:gd name="connsiteX23" fmla="*/ 321933 w 687585"/>
                <a:gd name="connsiteY23" fmla="*/ 636112 h 636984"/>
                <a:gd name="connsiteX24" fmla="*/ 590746 w 687585"/>
                <a:gd name="connsiteY24" fmla="*/ 388816 h 636984"/>
                <a:gd name="connsiteX25" fmla="*/ 663711 w 687585"/>
                <a:gd name="connsiteY25" fmla="*/ 388849 h 636984"/>
                <a:gd name="connsiteX26" fmla="*/ 663720 w 687585"/>
                <a:gd name="connsiteY26" fmla="*/ 388849 h 636984"/>
                <a:gd name="connsiteX27" fmla="*/ 679511 w 687585"/>
                <a:gd name="connsiteY27" fmla="*/ 382235 h 636984"/>
                <a:gd name="connsiteX28" fmla="*/ 686056 w 687585"/>
                <a:gd name="connsiteY28" fmla="*/ 366361 h 636984"/>
                <a:gd name="connsiteX29" fmla="*/ 526721 w 687585"/>
                <a:gd name="connsiteY29" fmla="*/ 65234 h 636984"/>
                <a:gd name="connsiteX30" fmla="*/ 152492 w 687585"/>
                <a:gd name="connsiteY30" fmla="*/ 548262 h 636984"/>
                <a:gd name="connsiteX31" fmla="*/ 152480 w 687585"/>
                <a:gd name="connsiteY31" fmla="*/ 548277 h 636984"/>
                <a:gd name="connsiteX32" fmla="*/ 136374 w 687585"/>
                <a:gd name="connsiteY32" fmla="*/ 569366 h 636984"/>
                <a:gd name="connsiteX33" fmla="*/ 46902 w 687585"/>
                <a:gd name="connsiteY33" fmla="*/ 366355 h 636984"/>
                <a:gd name="connsiteX34" fmla="*/ 154156 w 687585"/>
                <a:gd name="connsiteY34" fmla="*/ 148408 h 636984"/>
                <a:gd name="connsiteX35" fmla="*/ 292301 w 687585"/>
                <a:gd name="connsiteY35" fmla="*/ 365200 h 636984"/>
                <a:gd name="connsiteX36" fmla="*/ 152492 w 687585"/>
                <a:gd name="connsiteY36" fmla="*/ 548262 h 636984"/>
                <a:gd name="connsiteX37" fmla="*/ 321933 w 687585"/>
                <a:gd name="connsiteY37" fmla="*/ 591437 h 636984"/>
                <a:gd name="connsiteX38" fmla="*/ 202094 w 687585"/>
                <a:gd name="connsiteY38" fmla="*/ 556927 h 636984"/>
                <a:gd name="connsiteX39" fmla="*/ 330574 w 687585"/>
                <a:gd name="connsiteY39" fmla="*/ 388700 h 636984"/>
                <a:gd name="connsiteX40" fmla="*/ 391665 w 687585"/>
                <a:gd name="connsiteY40" fmla="*/ 388727 h 636984"/>
                <a:gd name="connsiteX41" fmla="*/ 545899 w 687585"/>
                <a:gd name="connsiteY41" fmla="*/ 388796 h 636984"/>
                <a:gd name="connsiteX42" fmla="*/ 321933 w 687585"/>
                <a:gd name="connsiteY42" fmla="*/ 591437 h 63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87585" h="636984">
                  <a:moveTo>
                    <a:pt x="526721" y="65234"/>
                  </a:moveTo>
                  <a:cubicBezTo>
                    <a:pt x="516529" y="58290"/>
                    <a:pt x="502631" y="60924"/>
                    <a:pt x="495681" y="71116"/>
                  </a:cubicBezTo>
                  <a:cubicBezTo>
                    <a:pt x="488737" y="81311"/>
                    <a:pt x="491368" y="95208"/>
                    <a:pt x="501566" y="102156"/>
                  </a:cubicBezTo>
                  <a:cubicBezTo>
                    <a:pt x="582924" y="157588"/>
                    <a:pt x="633814" y="246802"/>
                    <a:pt x="640607" y="344156"/>
                  </a:cubicBezTo>
                  <a:lnTo>
                    <a:pt x="390465" y="344046"/>
                  </a:lnTo>
                  <a:lnTo>
                    <a:pt x="331791" y="344019"/>
                  </a:lnTo>
                  <a:lnTo>
                    <a:pt x="184487" y="112856"/>
                  </a:lnTo>
                  <a:lnTo>
                    <a:pt x="179258" y="104647"/>
                  </a:lnTo>
                  <a:lnTo>
                    <a:pt x="167720" y="86544"/>
                  </a:lnTo>
                  <a:cubicBezTo>
                    <a:pt x="214777" y="60549"/>
                    <a:pt x="267653" y="46905"/>
                    <a:pt x="321939" y="46905"/>
                  </a:cubicBezTo>
                  <a:cubicBezTo>
                    <a:pt x="361393" y="46905"/>
                    <a:pt x="399892" y="54004"/>
                    <a:pt x="436370" y="68006"/>
                  </a:cubicBezTo>
                  <a:cubicBezTo>
                    <a:pt x="447889" y="72426"/>
                    <a:pt x="460811" y="66675"/>
                    <a:pt x="465228" y="55156"/>
                  </a:cubicBezTo>
                  <a:cubicBezTo>
                    <a:pt x="469648" y="43636"/>
                    <a:pt x="463897" y="30718"/>
                    <a:pt x="452378" y="26298"/>
                  </a:cubicBezTo>
                  <a:cubicBezTo>
                    <a:pt x="410769" y="10326"/>
                    <a:pt x="366882" y="2232"/>
                    <a:pt x="321936" y="2232"/>
                  </a:cubicBezTo>
                  <a:cubicBezTo>
                    <a:pt x="251567" y="2232"/>
                    <a:pt x="183261" y="22357"/>
                    <a:pt x="124408" y="60436"/>
                  </a:cubicBezTo>
                  <a:cubicBezTo>
                    <a:pt x="114101" y="67104"/>
                    <a:pt x="111106" y="80843"/>
                    <a:pt x="117705" y="91199"/>
                  </a:cubicBezTo>
                  <a:lnTo>
                    <a:pt x="130085" y="110627"/>
                  </a:lnTo>
                  <a:cubicBezTo>
                    <a:pt x="49646" y="170935"/>
                    <a:pt x="2232" y="264962"/>
                    <a:pt x="2232" y="366358"/>
                  </a:cubicBezTo>
                  <a:cubicBezTo>
                    <a:pt x="2226" y="465936"/>
                    <a:pt x="47432" y="558082"/>
                    <a:pt x="126245" y="619173"/>
                  </a:cubicBezTo>
                  <a:cubicBezTo>
                    <a:pt x="130183" y="622227"/>
                    <a:pt x="135002" y="623855"/>
                    <a:pt x="139931" y="623855"/>
                  </a:cubicBezTo>
                  <a:cubicBezTo>
                    <a:pt x="140890" y="623855"/>
                    <a:pt x="141854" y="623792"/>
                    <a:pt x="142818" y="623667"/>
                  </a:cubicBezTo>
                  <a:cubicBezTo>
                    <a:pt x="148718" y="622899"/>
                    <a:pt x="154070" y="619807"/>
                    <a:pt x="157683" y="615074"/>
                  </a:cubicBezTo>
                  <a:lnTo>
                    <a:pt x="174885" y="592550"/>
                  </a:lnTo>
                  <a:cubicBezTo>
                    <a:pt x="218605" y="621116"/>
                    <a:pt x="269001" y="636112"/>
                    <a:pt x="321933" y="636112"/>
                  </a:cubicBezTo>
                  <a:cubicBezTo>
                    <a:pt x="463088" y="636112"/>
                    <a:pt x="579293" y="527081"/>
                    <a:pt x="590746" y="388816"/>
                  </a:cubicBezTo>
                  <a:lnTo>
                    <a:pt x="663711" y="388849"/>
                  </a:lnTo>
                  <a:cubicBezTo>
                    <a:pt x="663714" y="388849"/>
                    <a:pt x="663717" y="388849"/>
                    <a:pt x="663720" y="388849"/>
                  </a:cubicBezTo>
                  <a:cubicBezTo>
                    <a:pt x="669640" y="388849"/>
                    <a:pt x="675323" y="386420"/>
                    <a:pt x="679511" y="382235"/>
                  </a:cubicBezTo>
                  <a:cubicBezTo>
                    <a:pt x="683702" y="378044"/>
                    <a:pt x="686056" y="372288"/>
                    <a:pt x="686056" y="366361"/>
                  </a:cubicBezTo>
                  <a:cubicBezTo>
                    <a:pt x="686059" y="245781"/>
                    <a:pt x="626495" y="133213"/>
                    <a:pt x="526721" y="65234"/>
                  </a:cubicBezTo>
                  <a:close/>
                  <a:moveTo>
                    <a:pt x="152492" y="548262"/>
                  </a:moveTo>
                  <a:cubicBezTo>
                    <a:pt x="152489" y="548268"/>
                    <a:pt x="152486" y="548274"/>
                    <a:pt x="152480" y="548277"/>
                  </a:cubicBezTo>
                  <a:lnTo>
                    <a:pt x="136374" y="569366"/>
                  </a:lnTo>
                  <a:cubicBezTo>
                    <a:pt x="79245" y="517285"/>
                    <a:pt x="46902" y="444478"/>
                    <a:pt x="46902" y="366355"/>
                  </a:cubicBezTo>
                  <a:cubicBezTo>
                    <a:pt x="46902" y="280285"/>
                    <a:pt x="86609" y="200370"/>
                    <a:pt x="154156" y="148408"/>
                  </a:cubicBezTo>
                  <a:lnTo>
                    <a:pt x="292301" y="365200"/>
                  </a:lnTo>
                  <a:lnTo>
                    <a:pt x="152492" y="548262"/>
                  </a:lnTo>
                  <a:close/>
                  <a:moveTo>
                    <a:pt x="321933" y="591437"/>
                  </a:moveTo>
                  <a:cubicBezTo>
                    <a:pt x="278907" y="591437"/>
                    <a:pt x="237899" y="579569"/>
                    <a:pt x="202094" y="556927"/>
                  </a:cubicBezTo>
                  <a:lnTo>
                    <a:pt x="330574" y="388700"/>
                  </a:lnTo>
                  <a:lnTo>
                    <a:pt x="391665" y="388727"/>
                  </a:lnTo>
                  <a:lnTo>
                    <a:pt x="545899" y="388796"/>
                  </a:lnTo>
                  <a:cubicBezTo>
                    <a:pt x="534606" y="502408"/>
                    <a:pt x="438454" y="591437"/>
                    <a:pt x="321933" y="591437"/>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29" name="PA-任意多边形: 形状 664"/>
            <p:cNvSpPr/>
            <p:nvPr>
              <p:custDataLst>
                <p:tags r:id="rId6"/>
              </p:custDataLst>
            </p:nvPr>
          </p:nvSpPr>
          <p:spPr>
            <a:xfrm>
              <a:off x="23317349" y="4654704"/>
              <a:ext cx="613172" cy="47625"/>
            </a:xfrm>
            <a:custGeom>
              <a:avLst/>
              <a:gdLst>
                <a:gd name="connsiteX0" fmla="*/ 590023 w 613171"/>
                <a:gd name="connsiteY0" fmla="*/ 2232 h 47625"/>
                <a:gd name="connsiteX1" fmla="*/ 24572 w 613171"/>
                <a:gd name="connsiteY1" fmla="*/ 2232 h 47625"/>
                <a:gd name="connsiteX2" fmla="*/ 2232 w 613171"/>
                <a:gd name="connsiteY2" fmla="*/ 24572 h 47625"/>
                <a:gd name="connsiteX3" fmla="*/ 24572 w 613171"/>
                <a:gd name="connsiteY3" fmla="*/ 46911 h 47625"/>
                <a:gd name="connsiteX4" fmla="*/ 590020 w 613171"/>
                <a:gd name="connsiteY4" fmla="*/ 46911 h 47625"/>
                <a:gd name="connsiteX5" fmla="*/ 612359 w 613171"/>
                <a:gd name="connsiteY5" fmla="*/ 24572 h 47625"/>
                <a:gd name="connsiteX6" fmla="*/ 590023 w 613171"/>
                <a:gd name="connsiteY6" fmla="*/ 2232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3171" h="47625">
                  <a:moveTo>
                    <a:pt x="590023" y="2232"/>
                  </a:moveTo>
                  <a:lnTo>
                    <a:pt x="24572" y="2232"/>
                  </a:lnTo>
                  <a:cubicBezTo>
                    <a:pt x="12234" y="2232"/>
                    <a:pt x="2232" y="12234"/>
                    <a:pt x="2232" y="24572"/>
                  </a:cubicBezTo>
                  <a:cubicBezTo>
                    <a:pt x="2232" y="36909"/>
                    <a:pt x="12234" y="46911"/>
                    <a:pt x="24572" y="46911"/>
                  </a:cubicBezTo>
                  <a:lnTo>
                    <a:pt x="590020" y="46911"/>
                  </a:lnTo>
                  <a:cubicBezTo>
                    <a:pt x="602361" y="46911"/>
                    <a:pt x="612359" y="36909"/>
                    <a:pt x="612359" y="24572"/>
                  </a:cubicBezTo>
                  <a:cubicBezTo>
                    <a:pt x="612359" y="12234"/>
                    <a:pt x="602361" y="2232"/>
                    <a:pt x="590023"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30" name="PA-任意多边形: 形状 665"/>
            <p:cNvSpPr/>
            <p:nvPr>
              <p:custDataLst>
                <p:tags r:id="rId7"/>
              </p:custDataLst>
            </p:nvPr>
          </p:nvSpPr>
          <p:spPr>
            <a:xfrm>
              <a:off x="23317349" y="4761372"/>
              <a:ext cx="437555" cy="47625"/>
            </a:xfrm>
            <a:custGeom>
              <a:avLst/>
              <a:gdLst>
                <a:gd name="connsiteX0" fmla="*/ 414436 w 437554"/>
                <a:gd name="connsiteY0" fmla="*/ 2232 h 47625"/>
                <a:gd name="connsiteX1" fmla="*/ 24572 w 437554"/>
                <a:gd name="connsiteY1" fmla="*/ 2232 h 47625"/>
                <a:gd name="connsiteX2" fmla="*/ 2232 w 437554"/>
                <a:gd name="connsiteY2" fmla="*/ 24572 h 47625"/>
                <a:gd name="connsiteX3" fmla="*/ 24572 w 437554"/>
                <a:gd name="connsiteY3" fmla="*/ 46911 h 47625"/>
                <a:gd name="connsiteX4" fmla="*/ 414436 w 437554"/>
                <a:gd name="connsiteY4" fmla="*/ 46911 h 47625"/>
                <a:gd name="connsiteX5" fmla="*/ 436775 w 437554"/>
                <a:gd name="connsiteY5" fmla="*/ 24572 h 47625"/>
                <a:gd name="connsiteX6" fmla="*/ 414436 w 437554"/>
                <a:gd name="connsiteY6" fmla="*/ 2232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554" h="47625">
                  <a:moveTo>
                    <a:pt x="414436" y="2232"/>
                  </a:moveTo>
                  <a:lnTo>
                    <a:pt x="24572" y="2232"/>
                  </a:lnTo>
                  <a:cubicBezTo>
                    <a:pt x="12234" y="2232"/>
                    <a:pt x="2232" y="12234"/>
                    <a:pt x="2232" y="24572"/>
                  </a:cubicBezTo>
                  <a:cubicBezTo>
                    <a:pt x="2232" y="36909"/>
                    <a:pt x="12234" y="46911"/>
                    <a:pt x="24572" y="46911"/>
                  </a:cubicBezTo>
                  <a:lnTo>
                    <a:pt x="414436" y="46911"/>
                  </a:lnTo>
                  <a:cubicBezTo>
                    <a:pt x="426777" y="46911"/>
                    <a:pt x="436775" y="36909"/>
                    <a:pt x="436775" y="24572"/>
                  </a:cubicBezTo>
                  <a:cubicBezTo>
                    <a:pt x="436775" y="12234"/>
                    <a:pt x="426777" y="2232"/>
                    <a:pt x="414436"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9" name="icon_2"/>
          <p:cNvGrpSpPr>
            <a:grpSpLocks noChangeAspect="1"/>
          </p:cNvGrpSpPr>
          <p:nvPr>
            <p:custDataLst>
              <p:tags r:id="rId8"/>
            </p:custDataLst>
          </p:nvPr>
        </p:nvGrpSpPr>
        <p:grpSpPr bwMode="auto">
          <a:xfrm>
            <a:off x="1095084" y="1724660"/>
            <a:ext cx="339672" cy="355600"/>
            <a:chOff x="2859" y="1130"/>
            <a:chExt cx="1966" cy="2057"/>
          </a:xfrm>
          <a:solidFill>
            <a:schemeClr val="accent1"/>
          </a:solidFill>
        </p:grpSpPr>
        <p:sp>
          <p:nvSpPr>
            <p:cNvPr id="21" name="PA-任意多边形 567"/>
            <p:cNvSpPr>
              <a:spLocks noEditPoints="1"/>
            </p:cNvSpPr>
            <p:nvPr>
              <p:custDataLst>
                <p:tags r:id="rId9"/>
              </p:custDataLst>
            </p:nvPr>
          </p:nvSpPr>
          <p:spPr bwMode="auto">
            <a:xfrm>
              <a:off x="2859" y="1745"/>
              <a:ext cx="1438" cy="1442"/>
            </a:xfrm>
            <a:custGeom>
              <a:avLst/>
              <a:gdLst>
                <a:gd name="T0" fmla="*/ 3676 w 3815"/>
                <a:gd name="T1" fmla="*/ 741 h 3831"/>
                <a:gd name="T2" fmla="*/ 3676 w 3815"/>
                <a:gd name="T3" fmla="*/ 741 h 3831"/>
                <a:gd name="T4" fmla="*/ 3073 w 3815"/>
                <a:gd name="T5" fmla="*/ 139 h 3831"/>
                <a:gd name="T6" fmla="*/ 2934 w 3815"/>
                <a:gd name="T7" fmla="*/ 0 h 3831"/>
                <a:gd name="T8" fmla="*/ 639 w 3815"/>
                <a:gd name="T9" fmla="*/ 2295 h 3831"/>
                <a:gd name="T10" fmla="*/ 639 w 3815"/>
                <a:gd name="T11" fmla="*/ 2434 h 3831"/>
                <a:gd name="T12" fmla="*/ 784 w 3815"/>
                <a:gd name="T13" fmla="*/ 2579 h 3831"/>
                <a:gd name="T14" fmla="*/ 381 w 3815"/>
                <a:gd name="T15" fmla="*/ 2605 h 3831"/>
                <a:gd name="T16" fmla="*/ 293 w 3815"/>
                <a:gd name="T17" fmla="*/ 2676 h 3831"/>
                <a:gd name="T18" fmla="*/ 3 w 3815"/>
                <a:gd name="T19" fmla="*/ 3707 h 3831"/>
                <a:gd name="T20" fmla="*/ 0 w 3815"/>
                <a:gd name="T21" fmla="*/ 3733 h 3831"/>
                <a:gd name="T22" fmla="*/ 0 w 3815"/>
                <a:gd name="T23" fmla="*/ 3735 h 3831"/>
                <a:gd name="T24" fmla="*/ 4 w 3815"/>
                <a:gd name="T25" fmla="*/ 3758 h 3831"/>
                <a:gd name="T26" fmla="*/ 454 w 3815"/>
                <a:gd name="T27" fmla="*/ 3307 h 3831"/>
                <a:gd name="T28" fmla="*/ 524 w 3815"/>
                <a:gd name="T29" fmla="*/ 3307 h 3831"/>
                <a:gd name="T30" fmla="*/ 524 w 3815"/>
                <a:gd name="T31" fmla="*/ 3377 h 3831"/>
                <a:gd name="T32" fmla="*/ 74 w 3815"/>
                <a:gd name="T33" fmla="*/ 3827 h 3831"/>
                <a:gd name="T34" fmla="*/ 97 w 3815"/>
                <a:gd name="T35" fmla="*/ 3831 h 3831"/>
                <a:gd name="T36" fmla="*/ 98 w 3815"/>
                <a:gd name="T37" fmla="*/ 3831 h 3831"/>
                <a:gd name="T38" fmla="*/ 124 w 3815"/>
                <a:gd name="T39" fmla="*/ 3828 h 3831"/>
                <a:gd name="T40" fmla="*/ 1155 w 3815"/>
                <a:gd name="T41" fmla="*/ 3538 h 3831"/>
                <a:gd name="T42" fmla="*/ 1227 w 3815"/>
                <a:gd name="T43" fmla="*/ 3450 h 3831"/>
                <a:gd name="T44" fmla="*/ 1252 w 3815"/>
                <a:gd name="T45" fmla="*/ 3047 h 3831"/>
                <a:gd name="T46" fmla="*/ 1381 w 3815"/>
                <a:gd name="T47" fmla="*/ 3175 h 3831"/>
                <a:gd name="T48" fmla="*/ 1519 w 3815"/>
                <a:gd name="T49" fmla="*/ 3175 h 3831"/>
                <a:gd name="T50" fmla="*/ 3815 w 3815"/>
                <a:gd name="T51" fmla="*/ 880 h 3831"/>
                <a:gd name="T52" fmla="*/ 3676 w 3815"/>
                <a:gd name="T53" fmla="*/ 741 h 3831"/>
                <a:gd name="T54" fmla="*/ 3676 w 3815"/>
                <a:gd name="T55" fmla="*/ 741 h 3831"/>
                <a:gd name="T56" fmla="*/ 1450 w 3815"/>
                <a:gd name="T57" fmla="*/ 2967 h 3831"/>
                <a:gd name="T58" fmla="*/ 848 w 3815"/>
                <a:gd name="T59" fmla="*/ 2365 h 3831"/>
                <a:gd name="T60" fmla="*/ 2928 w 3815"/>
                <a:gd name="T61" fmla="*/ 284 h 3831"/>
                <a:gd name="T62" fmla="*/ 2934 w 3815"/>
                <a:gd name="T63" fmla="*/ 278 h 3831"/>
                <a:gd name="T64" fmla="*/ 3537 w 3815"/>
                <a:gd name="T65" fmla="*/ 880 h 3831"/>
                <a:gd name="T66" fmla="*/ 3530 w 3815"/>
                <a:gd name="T67" fmla="*/ 886 h 3831"/>
                <a:gd name="T68" fmla="*/ 1450 w 3815"/>
                <a:gd name="T69" fmla="*/ 2967 h 3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15" h="3831">
                  <a:moveTo>
                    <a:pt x="3676" y="741"/>
                  </a:moveTo>
                  <a:lnTo>
                    <a:pt x="3676" y="741"/>
                  </a:lnTo>
                  <a:lnTo>
                    <a:pt x="3073" y="139"/>
                  </a:lnTo>
                  <a:lnTo>
                    <a:pt x="2934" y="0"/>
                  </a:lnTo>
                  <a:lnTo>
                    <a:pt x="639" y="2295"/>
                  </a:lnTo>
                  <a:cubicBezTo>
                    <a:pt x="601" y="2333"/>
                    <a:pt x="601" y="2396"/>
                    <a:pt x="639" y="2434"/>
                  </a:cubicBezTo>
                  <a:lnTo>
                    <a:pt x="784" y="2579"/>
                  </a:lnTo>
                  <a:lnTo>
                    <a:pt x="381" y="2605"/>
                  </a:lnTo>
                  <a:cubicBezTo>
                    <a:pt x="339" y="2607"/>
                    <a:pt x="304" y="2636"/>
                    <a:pt x="293" y="2676"/>
                  </a:cubicBezTo>
                  <a:lnTo>
                    <a:pt x="3" y="3707"/>
                  </a:lnTo>
                  <a:cubicBezTo>
                    <a:pt x="1" y="3716"/>
                    <a:pt x="0" y="3724"/>
                    <a:pt x="0" y="3733"/>
                  </a:cubicBezTo>
                  <a:cubicBezTo>
                    <a:pt x="0" y="3733"/>
                    <a:pt x="0" y="3734"/>
                    <a:pt x="0" y="3735"/>
                  </a:cubicBezTo>
                  <a:cubicBezTo>
                    <a:pt x="0" y="3742"/>
                    <a:pt x="2" y="3750"/>
                    <a:pt x="4" y="3758"/>
                  </a:cubicBezTo>
                  <a:lnTo>
                    <a:pt x="454" y="3307"/>
                  </a:lnTo>
                  <a:cubicBezTo>
                    <a:pt x="474" y="3288"/>
                    <a:pt x="505" y="3288"/>
                    <a:pt x="524" y="3307"/>
                  </a:cubicBezTo>
                  <a:cubicBezTo>
                    <a:pt x="543" y="3326"/>
                    <a:pt x="543" y="3357"/>
                    <a:pt x="524" y="3377"/>
                  </a:cubicBezTo>
                  <a:lnTo>
                    <a:pt x="74" y="3827"/>
                  </a:lnTo>
                  <a:cubicBezTo>
                    <a:pt x="81" y="3829"/>
                    <a:pt x="89" y="3831"/>
                    <a:pt x="97" y="3831"/>
                  </a:cubicBezTo>
                  <a:cubicBezTo>
                    <a:pt x="97" y="3831"/>
                    <a:pt x="98" y="3831"/>
                    <a:pt x="98" y="3831"/>
                  </a:cubicBezTo>
                  <a:cubicBezTo>
                    <a:pt x="107" y="3831"/>
                    <a:pt x="116" y="3830"/>
                    <a:pt x="124" y="3828"/>
                  </a:cubicBezTo>
                  <a:lnTo>
                    <a:pt x="1155" y="3538"/>
                  </a:lnTo>
                  <a:cubicBezTo>
                    <a:pt x="1195" y="3527"/>
                    <a:pt x="1224" y="3492"/>
                    <a:pt x="1227" y="3450"/>
                  </a:cubicBezTo>
                  <a:lnTo>
                    <a:pt x="1252" y="3047"/>
                  </a:lnTo>
                  <a:lnTo>
                    <a:pt x="1381" y="3175"/>
                  </a:lnTo>
                  <a:cubicBezTo>
                    <a:pt x="1419" y="3213"/>
                    <a:pt x="1481" y="3213"/>
                    <a:pt x="1519" y="3175"/>
                  </a:cubicBezTo>
                  <a:lnTo>
                    <a:pt x="3815" y="880"/>
                  </a:lnTo>
                  <a:lnTo>
                    <a:pt x="3676" y="741"/>
                  </a:lnTo>
                  <a:lnTo>
                    <a:pt x="3676" y="741"/>
                  </a:lnTo>
                  <a:close/>
                  <a:moveTo>
                    <a:pt x="1450" y="2967"/>
                  </a:moveTo>
                  <a:lnTo>
                    <a:pt x="848" y="2365"/>
                  </a:lnTo>
                  <a:lnTo>
                    <a:pt x="2928" y="284"/>
                  </a:lnTo>
                  <a:lnTo>
                    <a:pt x="2934" y="278"/>
                  </a:lnTo>
                  <a:lnTo>
                    <a:pt x="3537" y="880"/>
                  </a:lnTo>
                  <a:lnTo>
                    <a:pt x="3530" y="886"/>
                  </a:lnTo>
                  <a:lnTo>
                    <a:pt x="1450" y="2967"/>
                  </a:lnTo>
                  <a:close/>
                </a:path>
              </a:pathLst>
            </a:custGeom>
            <a:grpFill/>
            <a:ln w="0">
              <a:no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24" name="PA-任意多边形 568"/>
            <p:cNvSpPr>
              <a:spLocks noEditPoints="1"/>
            </p:cNvSpPr>
            <p:nvPr>
              <p:custDataLst>
                <p:tags r:id="rId10"/>
              </p:custDataLst>
            </p:nvPr>
          </p:nvSpPr>
          <p:spPr bwMode="auto">
            <a:xfrm>
              <a:off x="3688" y="1130"/>
              <a:ext cx="1137" cy="894"/>
            </a:xfrm>
            <a:custGeom>
              <a:avLst/>
              <a:gdLst>
                <a:gd name="T0" fmla="*/ 2980 w 3018"/>
                <a:gd name="T1" fmla="*/ 1011 h 2375"/>
                <a:gd name="T2" fmla="*/ 2238 w 3018"/>
                <a:gd name="T3" fmla="*/ 270 h 2375"/>
                <a:gd name="T4" fmla="*/ 2007 w 3018"/>
                <a:gd name="T5" fmla="*/ 38 h 2375"/>
                <a:gd name="T6" fmla="*/ 1868 w 3018"/>
                <a:gd name="T7" fmla="*/ 38 h 2375"/>
                <a:gd name="T8" fmla="*/ 38 w 3018"/>
                <a:gd name="T9" fmla="*/ 1868 h 2375"/>
                <a:gd name="T10" fmla="*/ 38 w 3018"/>
                <a:gd name="T11" fmla="*/ 2007 h 2375"/>
                <a:gd name="T12" fmla="*/ 177 w 3018"/>
                <a:gd name="T13" fmla="*/ 2007 h 2375"/>
                <a:gd name="T14" fmla="*/ 643 w 3018"/>
                <a:gd name="T15" fmla="*/ 1541 h 2375"/>
                <a:gd name="T16" fmla="*/ 782 w 3018"/>
                <a:gd name="T17" fmla="*/ 1402 h 2375"/>
                <a:gd name="T18" fmla="*/ 1937 w 3018"/>
                <a:gd name="T19" fmla="*/ 247 h 2375"/>
                <a:gd name="T20" fmla="*/ 2030 w 3018"/>
                <a:gd name="T21" fmla="*/ 339 h 2375"/>
                <a:gd name="T22" fmla="*/ 874 w 3018"/>
                <a:gd name="T23" fmla="*/ 1495 h 2375"/>
                <a:gd name="T24" fmla="*/ 1755 w 3018"/>
                <a:gd name="T25" fmla="*/ 2375 h 2375"/>
                <a:gd name="T26" fmla="*/ 2980 w 3018"/>
                <a:gd name="T27" fmla="*/ 1150 h 2375"/>
                <a:gd name="T28" fmla="*/ 2980 w 3018"/>
                <a:gd name="T29" fmla="*/ 1011 h 2375"/>
                <a:gd name="T30" fmla="*/ 1729 w 3018"/>
                <a:gd name="T31" fmla="*/ 2123 h 2375"/>
                <a:gd name="T32" fmla="*/ 1127 w 3018"/>
                <a:gd name="T33" fmla="*/ 1521 h 2375"/>
                <a:gd name="T34" fmla="*/ 2169 w 3018"/>
                <a:gd name="T35" fmla="*/ 478 h 2375"/>
                <a:gd name="T36" fmla="*/ 2771 w 3018"/>
                <a:gd name="T37" fmla="*/ 1081 h 2375"/>
                <a:gd name="T38" fmla="*/ 1729 w 3018"/>
                <a:gd name="T39" fmla="*/ 2123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18" h="2375">
                  <a:moveTo>
                    <a:pt x="2980" y="1011"/>
                  </a:moveTo>
                  <a:lnTo>
                    <a:pt x="2238" y="270"/>
                  </a:lnTo>
                  <a:lnTo>
                    <a:pt x="2007" y="38"/>
                  </a:lnTo>
                  <a:cubicBezTo>
                    <a:pt x="1969" y="0"/>
                    <a:pt x="1906" y="0"/>
                    <a:pt x="1868" y="38"/>
                  </a:cubicBezTo>
                  <a:lnTo>
                    <a:pt x="38" y="1868"/>
                  </a:lnTo>
                  <a:cubicBezTo>
                    <a:pt x="0" y="1906"/>
                    <a:pt x="0" y="1969"/>
                    <a:pt x="38" y="2007"/>
                  </a:cubicBezTo>
                  <a:cubicBezTo>
                    <a:pt x="77" y="2045"/>
                    <a:pt x="139" y="2045"/>
                    <a:pt x="177" y="2007"/>
                  </a:cubicBezTo>
                  <a:lnTo>
                    <a:pt x="643" y="1541"/>
                  </a:lnTo>
                  <a:lnTo>
                    <a:pt x="782" y="1402"/>
                  </a:lnTo>
                  <a:lnTo>
                    <a:pt x="1937" y="247"/>
                  </a:lnTo>
                  <a:lnTo>
                    <a:pt x="2030" y="339"/>
                  </a:lnTo>
                  <a:lnTo>
                    <a:pt x="874" y="1495"/>
                  </a:lnTo>
                  <a:lnTo>
                    <a:pt x="1755" y="2375"/>
                  </a:lnTo>
                  <a:lnTo>
                    <a:pt x="2980" y="1150"/>
                  </a:lnTo>
                  <a:cubicBezTo>
                    <a:pt x="3018" y="1112"/>
                    <a:pt x="3018" y="1049"/>
                    <a:pt x="2980" y="1011"/>
                  </a:cubicBezTo>
                  <a:close/>
                  <a:moveTo>
                    <a:pt x="1729" y="2123"/>
                  </a:moveTo>
                  <a:lnTo>
                    <a:pt x="1127" y="1521"/>
                  </a:lnTo>
                  <a:lnTo>
                    <a:pt x="2169" y="478"/>
                  </a:lnTo>
                  <a:lnTo>
                    <a:pt x="2771" y="1081"/>
                  </a:lnTo>
                  <a:lnTo>
                    <a:pt x="1729" y="2123"/>
                  </a:lnTo>
                  <a:close/>
                </a:path>
              </a:pathLst>
            </a:custGeom>
            <a:grpFill/>
            <a:ln w="0">
              <a:noFill/>
              <a:prstDash val="solid"/>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grpSp>
      <p:grpSp>
        <p:nvGrpSpPr>
          <p:cNvPr id="62" name="icon_3"/>
          <p:cNvGrpSpPr>
            <a:grpSpLocks noChangeAspect="1"/>
          </p:cNvGrpSpPr>
          <p:nvPr>
            <p:custDataLst>
              <p:tags r:id="rId11"/>
            </p:custDataLst>
          </p:nvPr>
        </p:nvGrpSpPr>
        <p:grpSpPr>
          <a:xfrm>
            <a:off x="1087591" y="3377565"/>
            <a:ext cx="354658" cy="355600"/>
            <a:chOff x="4566708" y="12091458"/>
            <a:chExt cx="1525503" cy="1529553"/>
          </a:xfrm>
          <a:solidFill>
            <a:schemeClr val="accent1"/>
          </a:solidFill>
        </p:grpSpPr>
        <p:sp>
          <p:nvSpPr>
            <p:cNvPr id="63" name="PA-任意多边形: 形状 1047"/>
            <p:cNvSpPr/>
            <p:nvPr>
              <p:custDataLst>
                <p:tags r:id="rId12"/>
              </p:custDataLst>
            </p:nvPr>
          </p:nvSpPr>
          <p:spPr>
            <a:xfrm>
              <a:off x="5351378" y="12091458"/>
              <a:ext cx="719667" cy="719667"/>
            </a:xfrm>
            <a:custGeom>
              <a:avLst/>
              <a:gdLst>
                <a:gd name="connsiteX0" fmla="*/ 58208 w 719666"/>
                <a:gd name="connsiteY0" fmla="*/ 720908 h 719666"/>
                <a:gd name="connsiteX1" fmla="*/ 667992 w 719666"/>
                <a:gd name="connsiteY1" fmla="*/ 720908 h 719666"/>
                <a:gd name="connsiteX2" fmla="*/ 720909 w 719666"/>
                <a:gd name="connsiteY2" fmla="*/ 667992 h 719666"/>
                <a:gd name="connsiteX3" fmla="*/ 58208 w 719666"/>
                <a:gd name="connsiteY3" fmla="*/ 5292 h 719666"/>
                <a:gd name="connsiteX4" fmla="*/ 5292 w 719666"/>
                <a:gd name="connsiteY4" fmla="*/ 58208 h 719666"/>
                <a:gd name="connsiteX5" fmla="*/ 5292 w 719666"/>
                <a:gd name="connsiteY5" fmla="*/ 667992 h 719666"/>
                <a:gd name="connsiteX6" fmla="*/ 58208 w 719666"/>
                <a:gd name="connsiteY6" fmla="*/ 720908 h 719666"/>
                <a:gd name="connsiteX7" fmla="*/ 111125 w 719666"/>
                <a:gd name="connsiteY7" fmla="*/ 113623 h 719666"/>
                <a:gd name="connsiteX8" fmla="*/ 612578 w 719666"/>
                <a:gd name="connsiteY8" fmla="*/ 615075 h 719666"/>
                <a:gd name="connsiteX9" fmla="*/ 111125 w 719666"/>
                <a:gd name="connsiteY9" fmla="*/ 615075 h 719666"/>
                <a:gd name="connsiteX10" fmla="*/ 111125 w 719666"/>
                <a:gd name="connsiteY10" fmla="*/ 113623 h 719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9666" h="719666">
                  <a:moveTo>
                    <a:pt x="58208" y="720908"/>
                  </a:moveTo>
                  <a:lnTo>
                    <a:pt x="667992" y="720908"/>
                  </a:lnTo>
                  <a:cubicBezTo>
                    <a:pt x="697216" y="720908"/>
                    <a:pt x="720909" y="697223"/>
                    <a:pt x="720909" y="667992"/>
                  </a:cubicBezTo>
                  <a:cubicBezTo>
                    <a:pt x="720909" y="302578"/>
                    <a:pt x="423623" y="5292"/>
                    <a:pt x="58208" y="5292"/>
                  </a:cubicBezTo>
                  <a:cubicBezTo>
                    <a:pt x="28984" y="5292"/>
                    <a:pt x="5292" y="28977"/>
                    <a:pt x="5292" y="58208"/>
                  </a:cubicBezTo>
                  <a:lnTo>
                    <a:pt x="5292" y="667992"/>
                  </a:lnTo>
                  <a:cubicBezTo>
                    <a:pt x="5292" y="697216"/>
                    <a:pt x="28984" y="720908"/>
                    <a:pt x="58208" y="720908"/>
                  </a:cubicBezTo>
                  <a:close/>
                  <a:moveTo>
                    <a:pt x="111125" y="113623"/>
                  </a:moveTo>
                  <a:cubicBezTo>
                    <a:pt x="376040" y="138705"/>
                    <a:pt x="587495" y="350153"/>
                    <a:pt x="612578" y="615075"/>
                  </a:cubicBezTo>
                  <a:lnTo>
                    <a:pt x="111125" y="615075"/>
                  </a:lnTo>
                  <a:lnTo>
                    <a:pt x="111125" y="113623"/>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4" name="PA-任意多边形: 形状 1048"/>
            <p:cNvSpPr/>
            <p:nvPr>
              <p:custDataLst>
                <p:tags r:id="rId13"/>
              </p:custDataLst>
            </p:nvPr>
          </p:nvSpPr>
          <p:spPr>
            <a:xfrm>
              <a:off x="4566708" y="12287511"/>
              <a:ext cx="1157111" cy="1333500"/>
            </a:xfrm>
            <a:custGeom>
              <a:avLst/>
              <a:gdLst>
                <a:gd name="connsiteX0" fmla="*/ 720916 w 1157111"/>
                <a:gd name="connsiteY0" fmla="*/ 646070 h 1333500"/>
                <a:gd name="connsiteX1" fmla="*/ 720916 w 1157111"/>
                <a:gd name="connsiteY1" fmla="*/ 58208 h 1333500"/>
                <a:gd name="connsiteX2" fmla="*/ 667999 w 1157111"/>
                <a:gd name="connsiteY2" fmla="*/ 5292 h 1333500"/>
                <a:gd name="connsiteX3" fmla="*/ 5292 w 1157111"/>
                <a:gd name="connsiteY3" fmla="*/ 667992 h 1333500"/>
                <a:gd name="connsiteX4" fmla="*/ 667999 w 1157111"/>
                <a:gd name="connsiteY4" fmla="*/ 1330692 h 1333500"/>
                <a:gd name="connsiteX5" fmla="*/ 1136594 w 1157111"/>
                <a:gd name="connsiteY5" fmla="*/ 1136587 h 1333500"/>
                <a:gd name="connsiteX6" fmla="*/ 1152010 w 1157111"/>
                <a:gd name="connsiteY6" fmla="*/ 1097083 h 1333500"/>
                <a:gd name="connsiteX7" fmla="*/ 1136354 w 1157111"/>
                <a:gd name="connsiteY7" fmla="*/ 1061522 h 1333500"/>
                <a:gd name="connsiteX8" fmla="*/ 720916 w 1157111"/>
                <a:gd name="connsiteY8" fmla="*/ 646070 h 1333500"/>
                <a:gd name="connsiteX9" fmla="*/ 667999 w 1157111"/>
                <a:gd name="connsiteY9" fmla="*/ 1224859 h 1333500"/>
                <a:gd name="connsiteX10" fmla="*/ 111125 w 1157111"/>
                <a:gd name="connsiteY10" fmla="*/ 667992 h 1333500"/>
                <a:gd name="connsiteX11" fmla="*/ 615082 w 1157111"/>
                <a:gd name="connsiteY11" fmla="*/ 113623 h 1333500"/>
                <a:gd name="connsiteX12" fmla="*/ 615082 w 1157111"/>
                <a:gd name="connsiteY12" fmla="*/ 667992 h 1333500"/>
                <a:gd name="connsiteX13" fmla="*/ 630583 w 1157111"/>
                <a:gd name="connsiteY13" fmla="*/ 705414 h 1333500"/>
                <a:gd name="connsiteX14" fmla="*/ 1022597 w 1157111"/>
                <a:gd name="connsiteY14" fmla="*/ 1097435 h 1333500"/>
                <a:gd name="connsiteX15" fmla="*/ 667999 w 1157111"/>
                <a:gd name="connsiteY15" fmla="*/ 1224859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7111" h="1333500">
                  <a:moveTo>
                    <a:pt x="720916" y="646070"/>
                  </a:moveTo>
                  <a:lnTo>
                    <a:pt x="720916" y="58208"/>
                  </a:lnTo>
                  <a:cubicBezTo>
                    <a:pt x="720916" y="28977"/>
                    <a:pt x="697223" y="5292"/>
                    <a:pt x="667999" y="5292"/>
                  </a:cubicBezTo>
                  <a:cubicBezTo>
                    <a:pt x="302578" y="5292"/>
                    <a:pt x="5292" y="302577"/>
                    <a:pt x="5292" y="667992"/>
                  </a:cubicBezTo>
                  <a:cubicBezTo>
                    <a:pt x="5292" y="1033406"/>
                    <a:pt x="302578" y="1330692"/>
                    <a:pt x="667999" y="1330692"/>
                  </a:cubicBezTo>
                  <a:cubicBezTo>
                    <a:pt x="845002" y="1330692"/>
                    <a:pt x="1011414" y="1261752"/>
                    <a:pt x="1136594" y="1136587"/>
                  </a:cubicBezTo>
                  <a:cubicBezTo>
                    <a:pt x="1147022" y="1126166"/>
                    <a:pt x="1152574" y="1111815"/>
                    <a:pt x="1152010" y="1097083"/>
                  </a:cubicBezTo>
                  <a:cubicBezTo>
                    <a:pt x="1151488" y="1083649"/>
                    <a:pt x="1145843" y="1070928"/>
                    <a:pt x="1136354" y="1061522"/>
                  </a:cubicBezTo>
                  <a:lnTo>
                    <a:pt x="720916" y="646070"/>
                  </a:lnTo>
                  <a:close/>
                  <a:moveTo>
                    <a:pt x="667999" y="1224859"/>
                  </a:moveTo>
                  <a:cubicBezTo>
                    <a:pt x="360941" y="1224859"/>
                    <a:pt x="111125" y="975050"/>
                    <a:pt x="111125" y="667992"/>
                  </a:cubicBezTo>
                  <a:cubicBezTo>
                    <a:pt x="111125" y="378778"/>
                    <a:pt x="332740" y="140349"/>
                    <a:pt x="615082" y="113623"/>
                  </a:cubicBezTo>
                  <a:lnTo>
                    <a:pt x="615082" y="667992"/>
                  </a:lnTo>
                  <a:cubicBezTo>
                    <a:pt x="615082" y="682025"/>
                    <a:pt x="620656" y="695480"/>
                    <a:pt x="630583" y="705414"/>
                  </a:cubicBezTo>
                  <a:lnTo>
                    <a:pt x="1022597" y="1097435"/>
                  </a:lnTo>
                  <a:cubicBezTo>
                    <a:pt x="923008" y="1179950"/>
                    <a:pt x="798943" y="1224859"/>
                    <a:pt x="667999" y="1224859"/>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5" name="PA-任意多边形: 形状 1049"/>
            <p:cNvSpPr/>
            <p:nvPr>
              <p:custDataLst>
                <p:tags r:id="rId14"/>
              </p:custDataLst>
            </p:nvPr>
          </p:nvSpPr>
          <p:spPr>
            <a:xfrm>
              <a:off x="5372544" y="12862320"/>
              <a:ext cx="719667" cy="543278"/>
            </a:xfrm>
            <a:custGeom>
              <a:avLst/>
              <a:gdLst>
                <a:gd name="connsiteX0" fmla="*/ 667993 w 719666"/>
                <a:gd name="connsiteY0" fmla="*/ 5292 h 543277"/>
                <a:gd name="connsiteX1" fmla="*/ 58209 w 719666"/>
                <a:gd name="connsiteY1" fmla="*/ 5292 h 543277"/>
                <a:gd name="connsiteX2" fmla="*/ 9321 w 719666"/>
                <a:gd name="connsiteY2" fmla="*/ 37959 h 543277"/>
                <a:gd name="connsiteX3" fmla="*/ 20794 w 719666"/>
                <a:gd name="connsiteY3" fmla="*/ 95631 h 543277"/>
                <a:gd name="connsiteX4" fmla="*/ 451888 w 719666"/>
                <a:gd name="connsiteY4" fmla="*/ 526726 h 543277"/>
                <a:gd name="connsiteX5" fmla="*/ 453398 w 719666"/>
                <a:gd name="connsiteY5" fmla="*/ 528179 h 543277"/>
                <a:gd name="connsiteX6" fmla="*/ 453490 w 719666"/>
                <a:gd name="connsiteY6" fmla="*/ 528264 h 543277"/>
                <a:gd name="connsiteX7" fmla="*/ 489388 w 719666"/>
                <a:gd name="connsiteY7" fmla="*/ 542304 h 543277"/>
                <a:gd name="connsiteX8" fmla="*/ 526811 w 719666"/>
                <a:gd name="connsiteY8" fmla="*/ 526810 h 543277"/>
                <a:gd name="connsiteX9" fmla="*/ 720909 w 719666"/>
                <a:gd name="connsiteY9" fmla="*/ 58215 h 543277"/>
                <a:gd name="connsiteX10" fmla="*/ 667993 w 719666"/>
                <a:gd name="connsiteY10" fmla="*/ 5292 h 543277"/>
                <a:gd name="connsiteX11" fmla="*/ 487646 w 719666"/>
                <a:gd name="connsiteY11" fmla="*/ 412814 h 543277"/>
                <a:gd name="connsiteX12" fmla="*/ 185964 w 719666"/>
                <a:gd name="connsiteY12" fmla="*/ 111125 h 543277"/>
                <a:gd name="connsiteX13" fmla="*/ 612614 w 719666"/>
                <a:gd name="connsiteY13" fmla="*/ 111125 h 543277"/>
                <a:gd name="connsiteX14" fmla="*/ 487646 w 719666"/>
                <a:gd name="connsiteY14" fmla="*/ 412814 h 543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19666" h="543277">
                  <a:moveTo>
                    <a:pt x="667993" y="5292"/>
                  </a:moveTo>
                  <a:lnTo>
                    <a:pt x="58209" y="5292"/>
                  </a:lnTo>
                  <a:cubicBezTo>
                    <a:pt x="36803" y="5292"/>
                    <a:pt x="17513" y="18182"/>
                    <a:pt x="9321" y="37959"/>
                  </a:cubicBezTo>
                  <a:cubicBezTo>
                    <a:pt x="1130" y="57736"/>
                    <a:pt x="5660" y="80490"/>
                    <a:pt x="20794" y="95631"/>
                  </a:cubicBezTo>
                  <a:lnTo>
                    <a:pt x="451888" y="526726"/>
                  </a:lnTo>
                  <a:cubicBezTo>
                    <a:pt x="452382" y="527212"/>
                    <a:pt x="452890" y="527706"/>
                    <a:pt x="453398" y="528179"/>
                  </a:cubicBezTo>
                  <a:lnTo>
                    <a:pt x="453490" y="528264"/>
                  </a:lnTo>
                  <a:cubicBezTo>
                    <a:pt x="463643" y="537640"/>
                    <a:pt x="476526" y="542304"/>
                    <a:pt x="489388" y="542304"/>
                  </a:cubicBezTo>
                  <a:cubicBezTo>
                    <a:pt x="502956" y="542304"/>
                    <a:pt x="516503" y="537118"/>
                    <a:pt x="526811" y="526810"/>
                  </a:cubicBezTo>
                  <a:cubicBezTo>
                    <a:pt x="651977" y="401652"/>
                    <a:pt x="720909" y="235232"/>
                    <a:pt x="720909" y="58215"/>
                  </a:cubicBezTo>
                  <a:cubicBezTo>
                    <a:pt x="720909" y="28977"/>
                    <a:pt x="697217" y="5292"/>
                    <a:pt x="667993" y="5292"/>
                  </a:cubicBezTo>
                  <a:close/>
                  <a:moveTo>
                    <a:pt x="487646" y="412814"/>
                  </a:moveTo>
                  <a:lnTo>
                    <a:pt x="185964" y="111125"/>
                  </a:lnTo>
                  <a:lnTo>
                    <a:pt x="612614" y="111125"/>
                  </a:lnTo>
                  <a:cubicBezTo>
                    <a:pt x="602186" y="222405"/>
                    <a:pt x="558963" y="326757"/>
                    <a:pt x="487646" y="412814"/>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4294967295"/>
          </p:nvPr>
        </p:nvSpPr>
        <p:spPr>
          <a:xfrm>
            <a:off x="1055370" y="1341120"/>
            <a:ext cx="10452100" cy="5215890"/>
          </a:xfrm>
        </p:spPr>
        <p:txBody>
          <a:bodyPr/>
          <a:p>
            <a:endParaRPr lang="zh-CN" altLang="en-US"/>
          </a:p>
        </p:txBody>
      </p:sp>
      <p:sp>
        <p:nvSpPr>
          <p:cNvPr id="2" name="标题 1"/>
          <p:cNvSpPr>
            <a:spLocks noGrp="1"/>
          </p:cNvSpPr>
          <p:nvPr>
            <p:ph type="title" idx="4294967295"/>
          </p:nvPr>
        </p:nvSpPr>
        <p:spPr bwMode="auto">
          <a:xfrm>
            <a:off x="1055370" y="123825"/>
            <a:ext cx="4717415" cy="77597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数据库设计范式</a:t>
            </a: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22531" name="右箭头 3"/>
          <p:cNvSpPr/>
          <p:nvPr/>
        </p:nvSpPr>
        <p:spPr>
          <a:xfrm>
            <a:off x="1507911" y="1378205"/>
            <a:ext cx="355666" cy="751027"/>
          </a:xfrm>
          <a:prstGeom prst="rightArrow">
            <a:avLst>
              <a:gd name="adj1" fmla="val 50000"/>
              <a:gd name="adj2" fmla="val 50000"/>
            </a:avLst>
          </a:prstGeom>
          <a:solidFill>
            <a:srgbClr val="0F83E3"/>
          </a:solidFill>
          <a:ln w="2857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22532" name="TextBox 6"/>
          <p:cNvSpPr txBox="1"/>
          <p:nvPr/>
        </p:nvSpPr>
        <p:spPr>
          <a:xfrm>
            <a:off x="2084280" y="1590970"/>
            <a:ext cx="2193925" cy="398780"/>
          </a:xfrm>
          <a:prstGeom prst="rect">
            <a:avLst/>
          </a:prstGeom>
          <a:noFill/>
          <a:ln w="9525">
            <a:noFill/>
          </a:ln>
        </p:spPr>
        <p:txBody>
          <a:bodyPr wrap="none" anchor="t" anchorCtr="0">
            <a:spAutoFit/>
          </a:bodyPr>
          <a:p>
            <a:pPr eaLnBrk="0" hangingPunct="0"/>
            <a:r>
              <a:rPr lang="zh-CN" altLang="en-US" sz="2000" b="1" u="sng" dirty="0">
                <a:solidFill>
                  <a:srgbClr val="0070C0"/>
                </a:solidFill>
                <a:latin typeface="Arial" panose="020B0604020202020204" pitchFamily="34" charset="0"/>
                <a:ea typeface="宋体" panose="02010600030101010101" pitchFamily="2" charset="-122"/>
              </a:rPr>
              <a:t>第一范式（</a:t>
            </a:r>
            <a:r>
              <a:rPr lang="en-US" altLang="zh-CN" sz="2000" b="1" u="sng" dirty="0">
                <a:solidFill>
                  <a:srgbClr val="0070C0"/>
                </a:solidFill>
                <a:latin typeface="Arial" panose="020B0604020202020204" pitchFamily="34" charset="0"/>
                <a:ea typeface="宋体" panose="02010600030101010101" pitchFamily="2" charset="-122"/>
              </a:rPr>
              <a:t>1NF</a:t>
            </a:r>
            <a:r>
              <a:rPr lang="zh-CN" altLang="en-US" sz="2000" b="1" u="sng" dirty="0">
                <a:solidFill>
                  <a:srgbClr val="0070C0"/>
                </a:solidFill>
                <a:latin typeface="Arial" panose="020B0604020202020204" pitchFamily="34" charset="0"/>
                <a:ea typeface="宋体" panose="02010600030101010101" pitchFamily="2" charset="-122"/>
              </a:rPr>
              <a:t>）</a:t>
            </a:r>
            <a:endParaRPr lang="zh-CN" altLang="en-US" sz="2000" b="1" u="sng" dirty="0">
              <a:solidFill>
                <a:srgbClr val="0070C0"/>
              </a:solidFill>
              <a:latin typeface="Arial" panose="020B0604020202020204" pitchFamily="34" charset="0"/>
              <a:ea typeface="宋体" panose="02010600030101010101" pitchFamily="2" charset="-122"/>
            </a:endParaRPr>
          </a:p>
        </p:txBody>
      </p:sp>
      <p:sp>
        <p:nvSpPr>
          <p:cNvPr id="7" name="Title 6"/>
          <p:cNvSpPr txBox="1"/>
          <p:nvPr>
            <p:custDataLst>
              <p:tags r:id="rId1"/>
            </p:custDataLst>
          </p:nvPr>
        </p:nvSpPr>
        <p:spPr>
          <a:xfrm>
            <a:off x="1133475" y="2607310"/>
            <a:ext cx="9965690" cy="19513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508000" lvl="0" indent="-465455" algn="l" fontAlgn="auto">
              <a:lnSpc>
                <a:spcPct val="130000"/>
              </a:lnSpc>
              <a:spcBef>
                <a:spcPts val="935"/>
              </a:spcBef>
              <a:spcAft>
                <a:spcPts val="0"/>
              </a:spcAft>
              <a:buSzPct val="100000"/>
              <a:buFont typeface="+mj-lt"/>
              <a:buAutoNum type="arabicPeriod"/>
            </a:pPr>
            <a:r>
              <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第一范式（1NF）</a:t>
            </a: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是指数据库表的每一列都是不可分割的基本数据项，同一列中不能有多个值，即实体中的某个属性不能有多个值，或不能有重复的属性。</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508000" lvl="0" indent="-465455" algn="l" eaLnBrk="0" fontAlgn="auto" hangingPunct="0">
              <a:lnSpc>
                <a:spcPct val="130000"/>
              </a:lnSpc>
              <a:spcBef>
                <a:spcPts val="935"/>
              </a:spcBef>
              <a:spcAft>
                <a:spcPts val="0"/>
              </a:spcAft>
              <a:buClrTx/>
              <a:buSzTx/>
              <a:buFont typeface="+mj-lt"/>
              <a:buAutoNum type="arabicPeriod"/>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简而言之，</a:t>
            </a:r>
            <a:r>
              <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第一范式遵从原子性，属性不可再分</a:t>
            </a: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531"/>
                                        </p:tgtEl>
                                        <p:attrNameLst>
                                          <p:attrName>style.visibility</p:attrName>
                                        </p:attrNameLst>
                                      </p:cBhvr>
                                      <p:to>
                                        <p:strVal val="visible"/>
                                      </p:to>
                                    </p:set>
                                    <p:animEffect transition="in" filter="wipe(left)">
                                      <p:cBhvr>
                                        <p:cTn id="7" dur="500"/>
                                        <p:tgtEl>
                                          <p:spTgt spid="22531"/>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Abs val="0"/>
                                  </p:iterate>
                                  <p:childTnLst>
                                    <p:set>
                                      <p:cBhvr>
                                        <p:cTn id="10" dur="1" fill="hold">
                                          <p:stCondLst>
                                            <p:cond delay="0"/>
                                          </p:stCondLst>
                                        </p:cTn>
                                        <p:tgtEl>
                                          <p:spTgt spid="22532"/>
                                        </p:tgtEl>
                                        <p:attrNameLst>
                                          <p:attrName>style.visibility</p:attrName>
                                        </p:attrNameLst>
                                      </p:cBhvr>
                                      <p:to>
                                        <p:strVal val="visible"/>
                                      </p:to>
                                    </p:set>
                                    <p:animEffect transition="in" filter="fade">
                                      <p:cBhvr>
                                        <p:cTn id="11" dur="500"/>
                                        <p:tgtEl>
                                          <p:spTgt spid="22532"/>
                                        </p:tgtEl>
                                      </p:cBhvr>
                                    </p:animEffect>
                                  </p:childTnLst>
                                </p:cTn>
                              </p:par>
                              <p:par>
                                <p:cTn id="12" presetID="18" presetClass="emph" presetSubtype="0" fill="hold" grpId="1" nodeType="withEffect">
                                  <p:stCondLst>
                                    <p:cond delay="0"/>
                                  </p:stCondLst>
                                  <p:iterate type="lt">
                                    <p:tmPct val="4000"/>
                                  </p:iterate>
                                  <p:childTnLst>
                                    <p:set>
                                      <p:cBhvr override="childStyle">
                                        <p:cTn id="13" dur="500" fill="hold"/>
                                        <p:tgtEl>
                                          <p:spTgt spid="2253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ldLvl="0" animBg="1"/>
      <p:bldP spid="22532" grpId="0"/>
      <p:bldP spid="22532" grpId="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2"/>
          <p:cNvSpPr>
            <a:spLocks noGrp="1"/>
          </p:cNvSpPr>
          <p:nvPr>
            <p:ph type="title"/>
          </p:nvPr>
        </p:nvSpPr>
        <p:spPr>
          <a:xfrm>
            <a:off x="3257660" y="120672"/>
            <a:ext cx="3601117"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第一范式 (1st NF)</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pSp>
        <p:nvGrpSpPr>
          <p:cNvPr id="2" name="Group 3"/>
          <p:cNvGrpSpPr/>
          <p:nvPr/>
        </p:nvGrpSpPr>
        <p:grpSpPr>
          <a:xfrm>
            <a:off x="6482469" y="1341686"/>
            <a:ext cx="3169237" cy="2168927"/>
            <a:chOff x="0" y="0"/>
            <a:chExt cx="1673" cy="1366"/>
          </a:xfrm>
        </p:grpSpPr>
        <p:sp>
          <p:nvSpPr>
            <p:cNvPr id="54276" name="Rectangle 4"/>
            <p:cNvSpPr>
              <a:spLocks noChangeArrowheads="1"/>
            </p:cNvSpPr>
            <p:nvPr/>
          </p:nvSpPr>
          <p:spPr bwMode="auto">
            <a:xfrm>
              <a:off x="0" y="0"/>
              <a:ext cx="635" cy="271"/>
            </a:xfrm>
            <a:prstGeom prst="rect">
              <a:avLst/>
            </a:prstGeom>
            <a:solidFill>
              <a:schemeClr val="bg2"/>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tab pos="1657350" algn="l"/>
                </a:tabLst>
                <a:defRPr/>
              </a:pPr>
              <a:r>
                <a:rPr kumimoji="0" lang="zh-CN" alt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B</a:t>
              </a:r>
              <a:r>
                <a:rPr kumimoji="0" 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uyer</a:t>
              </a:r>
              <a:r>
                <a:rPr kumimoji="0" lang="zh-CN" alt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ID</a:t>
              </a:r>
              <a:endParaRPr kumimoji="0" lang="zh-CN" alt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endParaRPr>
            </a:p>
          </p:txBody>
        </p:sp>
        <p:sp>
          <p:nvSpPr>
            <p:cNvPr id="54277" name="Rectangle 5"/>
            <p:cNvSpPr>
              <a:spLocks noChangeArrowheads="1"/>
            </p:cNvSpPr>
            <p:nvPr/>
          </p:nvSpPr>
          <p:spPr bwMode="auto">
            <a:xfrm>
              <a:off x="630" y="0"/>
              <a:ext cx="634" cy="271"/>
            </a:xfrm>
            <a:prstGeom prst="rect">
              <a:avLst/>
            </a:prstGeom>
            <a:solidFill>
              <a:schemeClr val="bg2"/>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tab pos="1657350" algn="l"/>
                </a:tabLst>
                <a:defRPr/>
              </a:pPr>
              <a:r>
                <a:rPr kumimoji="0" lang="zh-CN" altLang="zh-CN"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Country</a:t>
              </a:r>
              <a:endParaRPr kumimoji="0" lang="zh-CN" altLang="zh-CN"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endParaRPr>
            </a:p>
          </p:txBody>
        </p:sp>
        <p:sp>
          <p:nvSpPr>
            <p:cNvPr id="54278" name="Rectangle 6"/>
            <p:cNvSpPr>
              <a:spLocks noChangeArrowheads="1"/>
            </p:cNvSpPr>
            <p:nvPr/>
          </p:nvSpPr>
          <p:spPr bwMode="auto">
            <a:xfrm>
              <a:off x="1222" y="0"/>
              <a:ext cx="451" cy="271"/>
            </a:xfrm>
            <a:prstGeom prst="rect">
              <a:avLst/>
            </a:prstGeom>
            <a:solidFill>
              <a:schemeClr val="bg2"/>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tab pos="1657350" algn="l"/>
                </a:tabLst>
                <a:defRPr/>
              </a:pPr>
              <a:r>
                <a:rPr kumimoji="0" lang="zh-CN" altLang="zh-CN"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City</a:t>
              </a:r>
              <a:endParaRPr kumimoji="0" lang="zh-CN" altLang="zh-CN"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endParaRPr>
            </a:p>
          </p:txBody>
        </p:sp>
        <p:sp>
          <p:nvSpPr>
            <p:cNvPr id="89094" name="Rectangle 7"/>
            <p:cNvSpPr/>
            <p:nvPr/>
          </p:nvSpPr>
          <p:spPr>
            <a:xfrm>
              <a:off x="0" y="271"/>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en-US" altLang="zh-CN" dirty="0">
                  <a:latin typeface="Arial" panose="020B0604020202020204" pitchFamily="34" charset="0"/>
                  <a:ea typeface="黑体" panose="02010609060101010101" charset="-122"/>
                </a:rPr>
                <a:t>1</a:t>
              </a:r>
              <a:endParaRPr lang="en-US" altLang="zh-CN" dirty="0">
                <a:latin typeface="Arial" panose="020B0604020202020204" pitchFamily="34" charset="0"/>
                <a:ea typeface="黑体" panose="02010609060101010101" charset="-122"/>
              </a:endParaRPr>
            </a:p>
          </p:txBody>
        </p:sp>
        <p:sp>
          <p:nvSpPr>
            <p:cNvPr id="89095" name="Rectangle 8"/>
            <p:cNvSpPr/>
            <p:nvPr/>
          </p:nvSpPr>
          <p:spPr>
            <a:xfrm>
              <a:off x="0" y="488"/>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zh-CN" altLang="zh-CN" dirty="0">
                  <a:latin typeface="Arial" panose="020B0604020202020204" pitchFamily="34" charset="0"/>
                  <a:ea typeface="黑体" panose="02010609060101010101" charset="-122"/>
                </a:rPr>
                <a:t>3</a:t>
              </a:r>
              <a:endParaRPr lang="zh-CN" altLang="zh-CN" dirty="0">
                <a:latin typeface="Arial" panose="020B0604020202020204" pitchFamily="34" charset="0"/>
                <a:ea typeface="黑体" panose="02010609060101010101" charset="-122"/>
              </a:endParaRPr>
            </a:p>
          </p:txBody>
        </p:sp>
        <p:sp>
          <p:nvSpPr>
            <p:cNvPr id="89096" name="Rectangle 9"/>
            <p:cNvSpPr/>
            <p:nvPr/>
          </p:nvSpPr>
          <p:spPr>
            <a:xfrm>
              <a:off x="0" y="705"/>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en-US" altLang="zh-CN" dirty="0">
                  <a:latin typeface="Arial" panose="020B0604020202020204" pitchFamily="34" charset="0"/>
                  <a:ea typeface="黑体" panose="02010609060101010101" charset="-122"/>
                </a:rPr>
                <a:t>4</a:t>
              </a:r>
              <a:endParaRPr lang="en-US" altLang="zh-CN" dirty="0">
                <a:latin typeface="Arial" panose="020B0604020202020204" pitchFamily="34" charset="0"/>
                <a:ea typeface="黑体" panose="02010609060101010101" charset="-122"/>
              </a:endParaRPr>
            </a:p>
          </p:txBody>
        </p:sp>
        <p:sp>
          <p:nvSpPr>
            <p:cNvPr id="89097" name="Rectangle 10"/>
            <p:cNvSpPr/>
            <p:nvPr/>
          </p:nvSpPr>
          <p:spPr>
            <a:xfrm>
              <a:off x="0" y="922"/>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zh-CN" altLang="zh-CN" dirty="0">
                  <a:latin typeface="Arial" panose="020B0604020202020204" pitchFamily="34" charset="0"/>
                  <a:ea typeface="黑体" panose="02010609060101010101" charset="-122"/>
                </a:rPr>
                <a:t>2</a:t>
              </a:r>
              <a:endParaRPr lang="zh-CN" altLang="zh-CN" dirty="0">
                <a:latin typeface="Arial" panose="020B0604020202020204" pitchFamily="34" charset="0"/>
                <a:ea typeface="黑体" panose="02010609060101010101" charset="-122"/>
              </a:endParaRPr>
            </a:p>
          </p:txBody>
        </p:sp>
        <p:sp>
          <p:nvSpPr>
            <p:cNvPr id="54283" name="Rectangle 11"/>
            <p:cNvSpPr>
              <a:spLocks noChangeArrowheads="1"/>
            </p:cNvSpPr>
            <p:nvPr/>
          </p:nvSpPr>
          <p:spPr bwMode="auto">
            <a:xfrm>
              <a:off x="630" y="271"/>
              <a:ext cx="634"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中国</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84" name="Rectangle 12"/>
            <p:cNvSpPr>
              <a:spLocks noChangeArrowheads="1"/>
            </p:cNvSpPr>
            <p:nvPr/>
          </p:nvSpPr>
          <p:spPr bwMode="auto">
            <a:xfrm>
              <a:off x="630" y="488"/>
              <a:ext cx="634"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英国</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85" name="Rectangle 13"/>
            <p:cNvSpPr>
              <a:spLocks noChangeArrowheads="1"/>
            </p:cNvSpPr>
            <p:nvPr/>
          </p:nvSpPr>
          <p:spPr bwMode="auto">
            <a:xfrm>
              <a:off x="630" y="705"/>
              <a:ext cx="634"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日本</a:t>
              </a:r>
              <a:endParaRPr kumimoji="0" lang="en-US"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86" name="Rectangle 14"/>
            <p:cNvSpPr>
              <a:spLocks noChangeArrowheads="1"/>
            </p:cNvSpPr>
            <p:nvPr/>
          </p:nvSpPr>
          <p:spPr bwMode="auto">
            <a:xfrm>
              <a:off x="630" y="922"/>
              <a:ext cx="634"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美国</a:t>
              </a:r>
              <a:endParaRPr kumimoji="0" lang="en-US"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87" name="Rectangle 15"/>
            <p:cNvSpPr>
              <a:spLocks noChangeArrowheads="1"/>
            </p:cNvSpPr>
            <p:nvPr/>
          </p:nvSpPr>
          <p:spPr bwMode="auto">
            <a:xfrm>
              <a:off x="1222" y="271"/>
              <a:ext cx="451"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北京</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88" name="Rectangle 16"/>
            <p:cNvSpPr>
              <a:spLocks noChangeArrowheads="1"/>
            </p:cNvSpPr>
            <p:nvPr/>
          </p:nvSpPr>
          <p:spPr bwMode="auto">
            <a:xfrm>
              <a:off x="1222" y="488"/>
              <a:ext cx="451"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伦敦</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89" name="Rectangle 17"/>
            <p:cNvSpPr>
              <a:spLocks noChangeArrowheads="1"/>
            </p:cNvSpPr>
            <p:nvPr/>
          </p:nvSpPr>
          <p:spPr bwMode="auto">
            <a:xfrm>
              <a:off x="1222" y="705"/>
              <a:ext cx="451"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东京</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90" name="Rectangle 18"/>
            <p:cNvSpPr>
              <a:spLocks noChangeArrowheads="1"/>
            </p:cNvSpPr>
            <p:nvPr/>
          </p:nvSpPr>
          <p:spPr bwMode="auto">
            <a:xfrm>
              <a:off x="1222" y="922"/>
              <a:ext cx="451"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纽约</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91" name="Rectangle 19"/>
            <p:cNvSpPr>
              <a:spLocks noChangeArrowheads="1"/>
            </p:cNvSpPr>
            <p:nvPr/>
          </p:nvSpPr>
          <p:spPr bwMode="auto">
            <a:xfrm>
              <a:off x="0" y="1139"/>
              <a:ext cx="635" cy="22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a:t>
              </a:r>
              <a:endPar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92" name="Rectangle 20"/>
            <p:cNvSpPr>
              <a:spLocks noChangeArrowheads="1"/>
            </p:cNvSpPr>
            <p:nvPr/>
          </p:nvSpPr>
          <p:spPr bwMode="auto">
            <a:xfrm>
              <a:off x="630" y="1139"/>
              <a:ext cx="634" cy="22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a:t>
              </a:r>
              <a:endPar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293" name="Rectangle 21"/>
            <p:cNvSpPr>
              <a:spLocks noChangeArrowheads="1"/>
            </p:cNvSpPr>
            <p:nvPr/>
          </p:nvSpPr>
          <p:spPr bwMode="auto">
            <a:xfrm>
              <a:off x="1222" y="1139"/>
              <a:ext cx="451" cy="22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a:t>
              </a:r>
              <a:endPar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grpSp>
      <p:grpSp>
        <p:nvGrpSpPr>
          <p:cNvPr id="3" name="Group 22"/>
          <p:cNvGrpSpPr/>
          <p:nvPr/>
        </p:nvGrpSpPr>
        <p:grpSpPr>
          <a:xfrm>
            <a:off x="2781322" y="1341686"/>
            <a:ext cx="2592867" cy="2168927"/>
            <a:chOff x="0" y="0"/>
            <a:chExt cx="1633" cy="1366"/>
          </a:xfrm>
        </p:grpSpPr>
        <p:sp>
          <p:nvSpPr>
            <p:cNvPr id="54295" name="Rectangle 23"/>
            <p:cNvSpPr>
              <a:spLocks noChangeArrowheads="1"/>
            </p:cNvSpPr>
            <p:nvPr/>
          </p:nvSpPr>
          <p:spPr bwMode="auto">
            <a:xfrm>
              <a:off x="0" y="0"/>
              <a:ext cx="635" cy="271"/>
            </a:xfrm>
            <a:prstGeom prst="rect">
              <a:avLst/>
            </a:prstGeom>
            <a:solidFill>
              <a:schemeClr val="bg2"/>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tab pos="1657350" algn="l"/>
                </a:tabLst>
                <a:defRPr/>
              </a:pPr>
              <a:r>
                <a:rPr kumimoji="0" lang="zh-CN" alt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B</a:t>
              </a:r>
              <a:r>
                <a:rPr kumimoji="0" 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uyer</a:t>
              </a:r>
              <a:r>
                <a:rPr kumimoji="0" lang="zh-CN" alt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ID</a:t>
              </a:r>
              <a:endParaRPr kumimoji="0" lang="zh-CN" altLang="en-US"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endParaRPr>
            </a:p>
          </p:txBody>
        </p:sp>
        <p:sp>
          <p:nvSpPr>
            <p:cNvPr id="54296" name="Rectangle 24"/>
            <p:cNvSpPr>
              <a:spLocks noChangeArrowheads="1"/>
            </p:cNvSpPr>
            <p:nvPr/>
          </p:nvSpPr>
          <p:spPr bwMode="auto">
            <a:xfrm>
              <a:off x="630" y="0"/>
              <a:ext cx="1003" cy="271"/>
            </a:xfrm>
            <a:prstGeom prst="rect">
              <a:avLst/>
            </a:prstGeom>
            <a:solidFill>
              <a:schemeClr val="bg2"/>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tabLst>
                  <a:tab pos="1657350" algn="l"/>
                </a:tabLst>
                <a:defRPr/>
              </a:pPr>
              <a:r>
                <a:rPr kumimoji="0" lang="zh-CN" altLang="zh-CN"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rPr>
                <a:t>Address</a:t>
              </a:r>
              <a:endParaRPr kumimoji="0" lang="zh-CN" altLang="zh-CN" sz="1800" b="1" i="0" u="none" strike="noStrike" kern="1200" cap="none" spc="0" normalizeH="0" baseline="0" noProof="0">
                <a:ln>
                  <a:noFill/>
                </a:ln>
                <a:solidFill>
                  <a:schemeClr val="bg1"/>
                </a:solidFill>
                <a:effectLst/>
                <a:uLnTx/>
                <a:uFillTx/>
                <a:latin typeface="Arial" panose="020B0604020202020204" pitchFamily="34" charset="0"/>
                <a:ea typeface="黑体" panose="02010609060101010101" charset="-122"/>
                <a:cs typeface="+mn-cs"/>
              </a:endParaRPr>
            </a:p>
          </p:txBody>
        </p:sp>
        <p:sp>
          <p:nvSpPr>
            <p:cNvPr id="89112" name="Rectangle 25"/>
            <p:cNvSpPr/>
            <p:nvPr/>
          </p:nvSpPr>
          <p:spPr>
            <a:xfrm>
              <a:off x="0" y="271"/>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en-US" altLang="zh-CN" dirty="0">
                  <a:latin typeface="Arial" panose="020B0604020202020204" pitchFamily="34" charset="0"/>
                  <a:ea typeface="黑体" panose="02010609060101010101" charset="-122"/>
                </a:rPr>
                <a:t>1</a:t>
              </a:r>
              <a:endParaRPr lang="en-US" altLang="zh-CN" dirty="0">
                <a:latin typeface="Arial" panose="020B0604020202020204" pitchFamily="34" charset="0"/>
                <a:ea typeface="黑体" panose="02010609060101010101" charset="-122"/>
              </a:endParaRPr>
            </a:p>
          </p:txBody>
        </p:sp>
        <p:sp>
          <p:nvSpPr>
            <p:cNvPr id="89113" name="Rectangle 26"/>
            <p:cNvSpPr/>
            <p:nvPr/>
          </p:nvSpPr>
          <p:spPr>
            <a:xfrm>
              <a:off x="0" y="488"/>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zh-CN" altLang="zh-CN" dirty="0">
                  <a:latin typeface="Arial" panose="020B0604020202020204" pitchFamily="34" charset="0"/>
                  <a:ea typeface="黑体" panose="02010609060101010101" charset="-122"/>
                </a:rPr>
                <a:t>2</a:t>
              </a:r>
              <a:endParaRPr lang="zh-CN" altLang="zh-CN" dirty="0">
                <a:latin typeface="Arial" panose="020B0604020202020204" pitchFamily="34" charset="0"/>
                <a:ea typeface="黑体" panose="02010609060101010101" charset="-122"/>
              </a:endParaRPr>
            </a:p>
          </p:txBody>
        </p:sp>
        <p:sp>
          <p:nvSpPr>
            <p:cNvPr id="89114" name="Rectangle 27"/>
            <p:cNvSpPr/>
            <p:nvPr/>
          </p:nvSpPr>
          <p:spPr>
            <a:xfrm>
              <a:off x="0" y="705"/>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zh-CN" altLang="zh-CN" dirty="0">
                  <a:latin typeface="Arial" panose="020B0604020202020204" pitchFamily="34" charset="0"/>
                  <a:ea typeface="黑体" panose="02010609060101010101" charset="-122"/>
                </a:rPr>
                <a:t>3</a:t>
              </a:r>
              <a:endParaRPr lang="zh-CN" altLang="zh-CN" dirty="0">
                <a:latin typeface="Arial" panose="020B0604020202020204" pitchFamily="34" charset="0"/>
                <a:ea typeface="黑体" panose="02010609060101010101" charset="-122"/>
              </a:endParaRPr>
            </a:p>
          </p:txBody>
        </p:sp>
        <p:sp>
          <p:nvSpPr>
            <p:cNvPr id="89115" name="Rectangle 28"/>
            <p:cNvSpPr/>
            <p:nvPr/>
          </p:nvSpPr>
          <p:spPr>
            <a:xfrm>
              <a:off x="0" y="922"/>
              <a:ext cx="635" cy="217"/>
            </a:xfrm>
            <a:prstGeom prst="rect">
              <a:avLst/>
            </a:prstGeom>
            <a:solidFill>
              <a:schemeClr val="bg1"/>
            </a:solidFill>
            <a:ln w="9525" cap="flat" cmpd="sng">
              <a:solidFill>
                <a:schemeClr val="tx1"/>
              </a:solidFill>
              <a:prstDash val="solid"/>
              <a:miter/>
              <a:headEnd type="none" w="med" len="med"/>
              <a:tailEnd type="none" w="med" len="med"/>
            </a:ln>
            <a:effectLst>
              <a:outerShdw dist="107763" dir="2699999" algn="ctr" rotWithShape="0">
                <a:srgbClr val="C0C0C0"/>
              </a:outerShdw>
            </a:effectLst>
          </p:spPr>
          <p:txBody>
            <a:bodyPr wrap="none" anchor="ctr" anchorCtr="0"/>
            <a:p>
              <a:pPr algn="ctr" eaLnBrk="0" hangingPunct="0"/>
              <a:r>
                <a:rPr lang="zh-CN" altLang="zh-CN" dirty="0">
                  <a:latin typeface="Arial" panose="020B0604020202020204" pitchFamily="34" charset="0"/>
                  <a:ea typeface="黑体" panose="02010609060101010101" charset="-122"/>
                </a:rPr>
                <a:t>4</a:t>
              </a:r>
              <a:endParaRPr lang="zh-CN" altLang="zh-CN" dirty="0">
                <a:latin typeface="Arial" panose="020B0604020202020204" pitchFamily="34" charset="0"/>
                <a:ea typeface="黑体" panose="02010609060101010101" charset="-122"/>
              </a:endParaRPr>
            </a:p>
          </p:txBody>
        </p:sp>
        <p:sp>
          <p:nvSpPr>
            <p:cNvPr id="54301" name="Rectangle 29"/>
            <p:cNvSpPr>
              <a:spLocks noChangeArrowheads="1"/>
            </p:cNvSpPr>
            <p:nvPr/>
          </p:nvSpPr>
          <p:spPr bwMode="auto">
            <a:xfrm>
              <a:off x="630" y="271"/>
              <a:ext cx="1003"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中国北京市</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302" name="Rectangle 30"/>
            <p:cNvSpPr>
              <a:spLocks noChangeArrowheads="1"/>
            </p:cNvSpPr>
            <p:nvPr/>
          </p:nvSpPr>
          <p:spPr bwMode="auto">
            <a:xfrm>
              <a:off x="630" y="488"/>
              <a:ext cx="1003"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  </a:t>
              </a: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美国纽约市</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303" name="Rectangle 31"/>
            <p:cNvSpPr>
              <a:spLocks noChangeArrowheads="1"/>
            </p:cNvSpPr>
            <p:nvPr/>
          </p:nvSpPr>
          <p:spPr bwMode="auto">
            <a:xfrm>
              <a:off x="630" y="705"/>
              <a:ext cx="1003"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  </a:t>
              </a: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英国伦敦</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304" name="Rectangle 32"/>
            <p:cNvSpPr>
              <a:spLocks noChangeArrowheads="1"/>
            </p:cNvSpPr>
            <p:nvPr/>
          </p:nvSpPr>
          <p:spPr bwMode="auto">
            <a:xfrm>
              <a:off x="630" y="922"/>
              <a:ext cx="1003" cy="21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日本东京市</a:t>
              </a:r>
              <a:endParaRPr kumimoji="0" 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305" name="Rectangle 33"/>
            <p:cNvSpPr>
              <a:spLocks noChangeArrowheads="1"/>
            </p:cNvSpPr>
            <p:nvPr/>
          </p:nvSpPr>
          <p:spPr bwMode="auto">
            <a:xfrm>
              <a:off x="0" y="1139"/>
              <a:ext cx="635" cy="22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a:t>
              </a:r>
              <a:endPar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sp>
          <p:nvSpPr>
            <p:cNvPr id="54306" name="Rectangle 34"/>
            <p:cNvSpPr>
              <a:spLocks noChangeArrowheads="1"/>
            </p:cNvSpPr>
            <p:nvPr/>
          </p:nvSpPr>
          <p:spPr bwMode="auto">
            <a:xfrm>
              <a:off x="630" y="1139"/>
              <a:ext cx="1003" cy="227"/>
            </a:xfrm>
            <a:prstGeom prst="rect">
              <a:avLst/>
            </a:prstGeom>
            <a:solidFill>
              <a:schemeClr val="bg1"/>
            </a:solidFill>
            <a:ln w="9525" cmpd="sng">
              <a:solidFill>
                <a:schemeClr val="tx1"/>
              </a:solidFill>
              <a:miter lim="800000"/>
            </a:ln>
            <a:effectLst>
              <a:outerShdw dist="107763" dir="2700000" algn="ctr" rotWithShape="0">
                <a:srgbClr val="C0C0C0"/>
              </a:outerShdw>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rPr>
                <a:t>     …</a:t>
              </a:r>
              <a:endParaRPr kumimoji="0" lang="zh-CN" altLang="zh-CN" sz="1800" b="1" i="0" u="none" strike="noStrike" kern="1200" cap="none" spc="0" normalizeH="0" baseline="0" noProof="0">
                <a:ln>
                  <a:noFill/>
                </a:ln>
                <a:solidFill>
                  <a:schemeClr val="tx1"/>
                </a:solidFill>
                <a:effectLst/>
                <a:uLnTx/>
                <a:uFillTx/>
                <a:latin typeface="Arial" panose="020B0604020202020204" pitchFamily="34" charset="0"/>
                <a:ea typeface="黑体" panose="02010609060101010101" charset="-122"/>
                <a:cs typeface="+mn-cs"/>
              </a:endParaRPr>
            </a:p>
          </p:txBody>
        </p:sp>
      </p:grpSp>
      <p:sp>
        <p:nvSpPr>
          <p:cNvPr id="54307" name="AutoShape 35"/>
          <p:cNvSpPr>
            <a:spLocks noChangeArrowheads="1"/>
          </p:cNvSpPr>
          <p:nvPr/>
        </p:nvSpPr>
        <p:spPr bwMode="auto">
          <a:xfrm rot="16200000">
            <a:off x="5734619" y="2133995"/>
            <a:ext cx="647820" cy="647820"/>
          </a:xfrm>
          <a:prstGeom prst="downArrow">
            <a:avLst>
              <a:gd name="adj1" fmla="val 45454"/>
              <a:gd name="adj2" fmla="val 56250"/>
            </a:avLst>
          </a:prstGeom>
          <a:gradFill rotWithShape="1">
            <a:gsLst>
              <a:gs pos="0">
                <a:srgbClr val="CC99FF"/>
              </a:gs>
              <a:gs pos="100000">
                <a:srgbClr val="CC99FF">
                  <a:gamma/>
                  <a:tint val="0"/>
                  <a:invGamma/>
                </a:srgbClr>
              </a:gs>
            </a:gsLst>
            <a:lin ang="5400000" scaled="1"/>
          </a:gradFill>
          <a:ln w="9525" cmpd="sng">
            <a:solidFill>
              <a:srgbClr val="800080"/>
            </a:solidFill>
            <a:miter lim="800000"/>
          </a:ln>
          <a:effectLst>
            <a:outerShdw dist="71842" dir="2700000" algn="ctr" rotWithShape="0">
              <a:schemeClr val="bg2">
                <a:alpha val="50000"/>
              </a:schemeClr>
            </a:outerShdw>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400" b="1" i="0" u="none" strike="noStrike" kern="1200" cap="none" spc="0" normalizeH="0" baseline="0" noProof="0">
              <a:ln>
                <a:noFill/>
              </a:ln>
              <a:solidFill>
                <a:schemeClr val="tx1"/>
              </a:solidFill>
              <a:effectLst/>
              <a:uLnTx/>
              <a:uFillTx/>
              <a:latin typeface="Times New Roman" panose="02020603050405020304" charset="0"/>
              <a:ea typeface="楷体_GB2312" panose="02010609030101010101" pitchFamily="49" charset="-122"/>
              <a:cs typeface="+mn-cs"/>
            </a:endParaRPr>
          </a:p>
        </p:txBody>
      </p:sp>
      <p:sp>
        <p:nvSpPr>
          <p:cNvPr id="8" name="文本框 7"/>
          <p:cNvSpPr txBox="1"/>
          <p:nvPr>
            <p:custDataLst>
              <p:tags r:id="rId1"/>
            </p:custDataLst>
          </p:nvPr>
        </p:nvSpPr>
        <p:spPr>
          <a:xfrm>
            <a:off x="2714541" y="4006005"/>
            <a:ext cx="7329351" cy="1275715"/>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465"/>
              </a:spcBef>
              <a:spcAft>
                <a:spcPts val="0"/>
              </a:spcAft>
              <a:buSzPct val="100000"/>
              <a:buNone/>
            </a:pPr>
            <a:r>
              <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第一范式的目标是确保每列的原子性</a:t>
            </a:r>
            <a:endPar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465"/>
              </a:spcBef>
              <a:spcAft>
                <a:spcPts val="0"/>
              </a:spcAft>
              <a:buSzPct val="100000"/>
              <a:buNone/>
            </a:pPr>
            <a:r>
              <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如果每列都是不可再分的最小数据单元（也称为最小的原子单元），则满足第一范式（1NF）</a:t>
            </a:r>
            <a:endPar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44" name="icon_1"/>
          <p:cNvGrpSpPr>
            <a:grpSpLocks noChangeAspect="1"/>
          </p:cNvGrpSpPr>
          <p:nvPr>
            <p:custDataLst>
              <p:tags r:id="rId2"/>
            </p:custDataLst>
          </p:nvPr>
        </p:nvGrpSpPr>
        <p:grpSpPr>
          <a:xfrm>
            <a:off x="2206541" y="4043470"/>
            <a:ext cx="355600" cy="355600"/>
            <a:chOff x="9141768" y="22381518"/>
            <a:chExt cx="1526977" cy="1526977"/>
          </a:xfrm>
          <a:solidFill>
            <a:schemeClr val="accent1"/>
          </a:solidFill>
        </p:grpSpPr>
        <p:sp>
          <p:nvSpPr>
            <p:cNvPr id="45" name="PA-任意多边形: 形状 1546"/>
            <p:cNvSpPr/>
            <p:nvPr>
              <p:custDataLst>
                <p:tags r:id="rId3"/>
              </p:custDataLst>
            </p:nvPr>
          </p:nvSpPr>
          <p:spPr>
            <a:xfrm>
              <a:off x="9141768" y="22381518"/>
              <a:ext cx="1526977" cy="1526977"/>
            </a:xfrm>
            <a:custGeom>
              <a:avLst/>
              <a:gdLst>
                <a:gd name="connsiteX0" fmla="*/ 1511674 w 1526976"/>
                <a:gd name="connsiteY0" fmla="*/ 513746 h 1526976"/>
                <a:gd name="connsiteX1" fmla="*/ 1213500 w 1526976"/>
                <a:gd name="connsiteY1" fmla="*/ 215572 h 1526976"/>
                <a:gd name="connsiteX2" fmla="*/ 1178362 w 1526976"/>
                <a:gd name="connsiteY2" fmla="*/ 201013 h 1526976"/>
                <a:gd name="connsiteX3" fmla="*/ 830491 w 1526976"/>
                <a:gd name="connsiteY3" fmla="*/ 201013 h 1526976"/>
                <a:gd name="connsiteX4" fmla="*/ 830491 w 1526976"/>
                <a:gd name="connsiteY4" fmla="*/ 51929 h 1526976"/>
                <a:gd name="connsiteX5" fmla="*/ 780794 w 1526976"/>
                <a:gd name="connsiteY5" fmla="*/ 2232 h 1526976"/>
                <a:gd name="connsiteX6" fmla="*/ 582010 w 1526976"/>
                <a:gd name="connsiteY6" fmla="*/ 2232 h 1526976"/>
                <a:gd name="connsiteX7" fmla="*/ 532314 w 1526976"/>
                <a:gd name="connsiteY7" fmla="*/ 51929 h 1526976"/>
                <a:gd name="connsiteX8" fmla="*/ 532314 w 1526976"/>
                <a:gd name="connsiteY8" fmla="*/ 201016 h 1526976"/>
                <a:gd name="connsiteX9" fmla="*/ 51929 w 1526976"/>
                <a:gd name="connsiteY9" fmla="*/ 201016 h 1526976"/>
                <a:gd name="connsiteX10" fmla="*/ 2232 w 1526976"/>
                <a:gd name="connsiteY10" fmla="*/ 250710 h 1526976"/>
                <a:gd name="connsiteX11" fmla="*/ 2232 w 1526976"/>
                <a:gd name="connsiteY11" fmla="*/ 847058 h 1526976"/>
                <a:gd name="connsiteX12" fmla="*/ 51929 w 1526976"/>
                <a:gd name="connsiteY12" fmla="*/ 896755 h 1526976"/>
                <a:gd name="connsiteX13" fmla="*/ 532320 w 1526976"/>
                <a:gd name="connsiteY13" fmla="*/ 896755 h 1526976"/>
                <a:gd name="connsiteX14" fmla="*/ 532320 w 1526976"/>
                <a:gd name="connsiteY14" fmla="*/ 1476539 h 1526976"/>
                <a:gd name="connsiteX15" fmla="*/ 582016 w 1526976"/>
                <a:gd name="connsiteY15" fmla="*/ 1526235 h 1526976"/>
                <a:gd name="connsiteX16" fmla="*/ 780800 w 1526976"/>
                <a:gd name="connsiteY16" fmla="*/ 1526235 h 1526976"/>
                <a:gd name="connsiteX17" fmla="*/ 830497 w 1526976"/>
                <a:gd name="connsiteY17" fmla="*/ 1476539 h 1526976"/>
                <a:gd name="connsiteX18" fmla="*/ 830497 w 1526976"/>
                <a:gd name="connsiteY18" fmla="*/ 896755 h 1526976"/>
                <a:gd name="connsiteX19" fmla="*/ 1178368 w 1526976"/>
                <a:gd name="connsiteY19" fmla="*/ 896755 h 1526976"/>
                <a:gd name="connsiteX20" fmla="*/ 1213506 w 1526976"/>
                <a:gd name="connsiteY20" fmla="*/ 882197 h 1526976"/>
                <a:gd name="connsiteX21" fmla="*/ 1511680 w 1526976"/>
                <a:gd name="connsiteY21" fmla="*/ 584022 h 1526976"/>
                <a:gd name="connsiteX22" fmla="*/ 1511674 w 1526976"/>
                <a:gd name="connsiteY22" fmla="*/ 513746 h 1526976"/>
                <a:gd name="connsiteX23" fmla="*/ 631710 w 1526976"/>
                <a:gd name="connsiteY23" fmla="*/ 101623 h 1526976"/>
                <a:gd name="connsiteX24" fmla="*/ 731100 w 1526976"/>
                <a:gd name="connsiteY24" fmla="*/ 101623 h 1526976"/>
                <a:gd name="connsiteX25" fmla="*/ 731100 w 1526976"/>
                <a:gd name="connsiteY25" fmla="*/ 201013 h 1526976"/>
                <a:gd name="connsiteX26" fmla="*/ 631710 w 1526976"/>
                <a:gd name="connsiteY26" fmla="*/ 201013 h 1526976"/>
                <a:gd name="connsiteX27" fmla="*/ 631710 w 1526976"/>
                <a:gd name="connsiteY27" fmla="*/ 101623 h 1526976"/>
                <a:gd name="connsiteX28" fmla="*/ 731103 w 1526976"/>
                <a:gd name="connsiteY28" fmla="*/ 1426842 h 1526976"/>
                <a:gd name="connsiteX29" fmla="*/ 631713 w 1526976"/>
                <a:gd name="connsiteY29" fmla="*/ 1426842 h 1526976"/>
                <a:gd name="connsiteX30" fmla="*/ 631713 w 1526976"/>
                <a:gd name="connsiteY30" fmla="*/ 896755 h 1526976"/>
                <a:gd name="connsiteX31" fmla="*/ 731103 w 1526976"/>
                <a:gd name="connsiteY31" fmla="*/ 896755 h 1526976"/>
                <a:gd name="connsiteX32" fmla="*/ 731103 w 1526976"/>
                <a:gd name="connsiteY32" fmla="*/ 1426842 h 1526976"/>
                <a:gd name="connsiteX33" fmla="*/ 1157779 w 1526976"/>
                <a:gd name="connsiteY33" fmla="*/ 797365 h 1526976"/>
                <a:gd name="connsiteX34" fmla="*/ 101623 w 1526976"/>
                <a:gd name="connsiteY34" fmla="*/ 797365 h 1526976"/>
                <a:gd name="connsiteX35" fmla="*/ 101623 w 1526976"/>
                <a:gd name="connsiteY35" fmla="*/ 300407 h 1526976"/>
                <a:gd name="connsiteX36" fmla="*/ 1157779 w 1526976"/>
                <a:gd name="connsiteY36" fmla="*/ 300407 h 1526976"/>
                <a:gd name="connsiteX37" fmla="*/ 1406256 w 1526976"/>
                <a:gd name="connsiteY37" fmla="*/ 548884 h 1526976"/>
                <a:gd name="connsiteX38" fmla="*/ 1157779 w 1526976"/>
                <a:gd name="connsiteY38" fmla="*/ 797365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26976" h="1526976">
                  <a:moveTo>
                    <a:pt x="1511674" y="513746"/>
                  </a:moveTo>
                  <a:lnTo>
                    <a:pt x="1213500" y="215572"/>
                  </a:lnTo>
                  <a:cubicBezTo>
                    <a:pt x="1204183" y="206249"/>
                    <a:pt x="1191545" y="201013"/>
                    <a:pt x="1178362" y="201013"/>
                  </a:cubicBezTo>
                  <a:lnTo>
                    <a:pt x="830491" y="201013"/>
                  </a:lnTo>
                  <a:lnTo>
                    <a:pt x="830491" y="51929"/>
                  </a:lnTo>
                  <a:cubicBezTo>
                    <a:pt x="830491" y="24485"/>
                    <a:pt x="808241" y="2232"/>
                    <a:pt x="780794" y="2232"/>
                  </a:cubicBezTo>
                  <a:lnTo>
                    <a:pt x="582010" y="2232"/>
                  </a:lnTo>
                  <a:cubicBezTo>
                    <a:pt x="554566" y="2232"/>
                    <a:pt x="532314" y="24482"/>
                    <a:pt x="532314" y="51929"/>
                  </a:cubicBezTo>
                  <a:lnTo>
                    <a:pt x="532314" y="201016"/>
                  </a:lnTo>
                  <a:lnTo>
                    <a:pt x="51929" y="201016"/>
                  </a:lnTo>
                  <a:cubicBezTo>
                    <a:pt x="24482" y="201016"/>
                    <a:pt x="2232" y="223266"/>
                    <a:pt x="2232" y="250710"/>
                  </a:cubicBezTo>
                  <a:lnTo>
                    <a:pt x="2232" y="847058"/>
                  </a:lnTo>
                  <a:cubicBezTo>
                    <a:pt x="2232" y="874502"/>
                    <a:pt x="24482" y="896755"/>
                    <a:pt x="51929" y="896755"/>
                  </a:cubicBezTo>
                  <a:lnTo>
                    <a:pt x="532320" y="896755"/>
                  </a:lnTo>
                  <a:lnTo>
                    <a:pt x="532320" y="1476539"/>
                  </a:lnTo>
                  <a:cubicBezTo>
                    <a:pt x="532320" y="1503983"/>
                    <a:pt x="554569" y="1526235"/>
                    <a:pt x="582016" y="1526235"/>
                  </a:cubicBezTo>
                  <a:lnTo>
                    <a:pt x="780800" y="1526235"/>
                  </a:lnTo>
                  <a:cubicBezTo>
                    <a:pt x="808244" y="1526235"/>
                    <a:pt x="830497" y="1503986"/>
                    <a:pt x="830497" y="1476539"/>
                  </a:cubicBezTo>
                  <a:lnTo>
                    <a:pt x="830497" y="896755"/>
                  </a:lnTo>
                  <a:lnTo>
                    <a:pt x="1178368" y="896755"/>
                  </a:lnTo>
                  <a:cubicBezTo>
                    <a:pt x="1191551" y="896755"/>
                    <a:pt x="1204189" y="891519"/>
                    <a:pt x="1213506" y="882197"/>
                  </a:cubicBezTo>
                  <a:lnTo>
                    <a:pt x="1511680" y="584022"/>
                  </a:lnTo>
                  <a:cubicBezTo>
                    <a:pt x="1531087" y="564618"/>
                    <a:pt x="1531087" y="533150"/>
                    <a:pt x="1511674" y="513746"/>
                  </a:cubicBezTo>
                  <a:close/>
                  <a:moveTo>
                    <a:pt x="631710" y="101623"/>
                  </a:moveTo>
                  <a:lnTo>
                    <a:pt x="731100" y="101623"/>
                  </a:lnTo>
                  <a:lnTo>
                    <a:pt x="731100" y="201013"/>
                  </a:lnTo>
                  <a:lnTo>
                    <a:pt x="631710" y="201013"/>
                  </a:lnTo>
                  <a:lnTo>
                    <a:pt x="631710" y="101623"/>
                  </a:lnTo>
                  <a:close/>
                  <a:moveTo>
                    <a:pt x="731103" y="1426842"/>
                  </a:moveTo>
                  <a:lnTo>
                    <a:pt x="631713" y="1426842"/>
                  </a:lnTo>
                  <a:lnTo>
                    <a:pt x="631713" y="896755"/>
                  </a:lnTo>
                  <a:lnTo>
                    <a:pt x="731103" y="896755"/>
                  </a:lnTo>
                  <a:lnTo>
                    <a:pt x="731103" y="1426842"/>
                  </a:lnTo>
                  <a:close/>
                  <a:moveTo>
                    <a:pt x="1157779" y="797365"/>
                  </a:moveTo>
                  <a:cubicBezTo>
                    <a:pt x="1103296" y="797365"/>
                    <a:pt x="156445" y="797365"/>
                    <a:pt x="101623" y="797365"/>
                  </a:cubicBezTo>
                  <a:lnTo>
                    <a:pt x="101623" y="300407"/>
                  </a:lnTo>
                  <a:cubicBezTo>
                    <a:pt x="111675" y="300407"/>
                    <a:pt x="1135925" y="300407"/>
                    <a:pt x="1157779" y="300407"/>
                  </a:cubicBezTo>
                  <a:lnTo>
                    <a:pt x="1406256" y="548884"/>
                  </a:lnTo>
                  <a:lnTo>
                    <a:pt x="1157779" y="797365"/>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6" name="PA-任意多边形: 形状 1547"/>
            <p:cNvSpPr/>
            <p:nvPr>
              <p:custDataLst>
                <p:tags r:id="rId4"/>
              </p:custDataLst>
            </p:nvPr>
          </p:nvSpPr>
          <p:spPr>
            <a:xfrm>
              <a:off x="9340548" y="22977866"/>
              <a:ext cx="500063" cy="101203"/>
            </a:xfrm>
            <a:custGeom>
              <a:avLst/>
              <a:gdLst>
                <a:gd name="connsiteX0" fmla="*/ 449494 w 500062"/>
                <a:gd name="connsiteY0" fmla="*/ 2232 h 101203"/>
                <a:gd name="connsiteX1" fmla="*/ 51929 w 500062"/>
                <a:gd name="connsiteY1" fmla="*/ 2232 h 101203"/>
                <a:gd name="connsiteX2" fmla="*/ 2232 w 500062"/>
                <a:gd name="connsiteY2" fmla="*/ 51929 h 101203"/>
                <a:gd name="connsiteX3" fmla="*/ 51929 w 500062"/>
                <a:gd name="connsiteY3" fmla="*/ 101626 h 101203"/>
                <a:gd name="connsiteX4" fmla="*/ 449494 w 500062"/>
                <a:gd name="connsiteY4" fmla="*/ 101626 h 101203"/>
                <a:gd name="connsiteX5" fmla="*/ 499190 w 500062"/>
                <a:gd name="connsiteY5" fmla="*/ 51929 h 101203"/>
                <a:gd name="connsiteX6" fmla="*/ 449494 w 500062"/>
                <a:gd name="connsiteY6" fmla="*/ 2232 h 1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0062" h="101203">
                  <a:moveTo>
                    <a:pt x="449494" y="2232"/>
                  </a:moveTo>
                  <a:lnTo>
                    <a:pt x="51929" y="2232"/>
                  </a:lnTo>
                  <a:cubicBezTo>
                    <a:pt x="24485" y="2232"/>
                    <a:pt x="2232" y="24482"/>
                    <a:pt x="2232" y="51929"/>
                  </a:cubicBezTo>
                  <a:cubicBezTo>
                    <a:pt x="2232" y="79373"/>
                    <a:pt x="24482" y="101626"/>
                    <a:pt x="51929" y="101626"/>
                  </a:cubicBezTo>
                  <a:lnTo>
                    <a:pt x="449494" y="101626"/>
                  </a:lnTo>
                  <a:cubicBezTo>
                    <a:pt x="476938" y="101626"/>
                    <a:pt x="499190" y="79376"/>
                    <a:pt x="499190" y="51929"/>
                  </a:cubicBezTo>
                  <a:cubicBezTo>
                    <a:pt x="499190" y="24482"/>
                    <a:pt x="476941" y="2232"/>
                    <a:pt x="449494"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7" name="PA-任意多边形: 形状 1548"/>
            <p:cNvSpPr/>
            <p:nvPr>
              <p:custDataLst>
                <p:tags r:id="rId5"/>
              </p:custDataLst>
            </p:nvPr>
          </p:nvSpPr>
          <p:spPr>
            <a:xfrm>
              <a:off x="9340548" y="22779082"/>
              <a:ext cx="964406" cy="101203"/>
            </a:xfrm>
            <a:custGeom>
              <a:avLst/>
              <a:gdLst>
                <a:gd name="connsiteX0" fmla="*/ 913323 w 964406"/>
                <a:gd name="connsiteY0" fmla="*/ 2232 h 101203"/>
                <a:gd name="connsiteX1" fmla="*/ 51929 w 964406"/>
                <a:gd name="connsiteY1" fmla="*/ 2232 h 101203"/>
                <a:gd name="connsiteX2" fmla="*/ 2232 w 964406"/>
                <a:gd name="connsiteY2" fmla="*/ 51929 h 101203"/>
                <a:gd name="connsiteX3" fmla="*/ 51929 w 964406"/>
                <a:gd name="connsiteY3" fmla="*/ 101626 h 101203"/>
                <a:gd name="connsiteX4" fmla="*/ 913323 w 964406"/>
                <a:gd name="connsiteY4" fmla="*/ 101626 h 101203"/>
                <a:gd name="connsiteX5" fmla="*/ 963019 w 964406"/>
                <a:gd name="connsiteY5" fmla="*/ 51929 h 101203"/>
                <a:gd name="connsiteX6" fmla="*/ 913323 w 964406"/>
                <a:gd name="connsiteY6" fmla="*/ 2232 h 101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4406" h="101203">
                  <a:moveTo>
                    <a:pt x="913323" y="2232"/>
                  </a:moveTo>
                  <a:lnTo>
                    <a:pt x="51929" y="2232"/>
                  </a:lnTo>
                  <a:cubicBezTo>
                    <a:pt x="24485" y="2232"/>
                    <a:pt x="2232" y="24482"/>
                    <a:pt x="2232" y="51929"/>
                  </a:cubicBezTo>
                  <a:cubicBezTo>
                    <a:pt x="2232" y="79376"/>
                    <a:pt x="24482" y="101626"/>
                    <a:pt x="51929" y="101626"/>
                  </a:cubicBezTo>
                  <a:lnTo>
                    <a:pt x="913323" y="101626"/>
                  </a:lnTo>
                  <a:cubicBezTo>
                    <a:pt x="940766" y="101626"/>
                    <a:pt x="963019" y="79376"/>
                    <a:pt x="963019" y="51929"/>
                  </a:cubicBezTo>
                  <a:cubicBezTo>
                    <a:pt x="963019" y="24482"/>
                    <a:pt x="940766" y="2232"/>
                    <a:pt x="913323" y="223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46" name="icon_2"/>
          <p:cNvGrpSpPr>
            <a:grpSpLocks noChangeAspect="1"/>
          </p:cNvGrpSpPr>
          <p:nvPr>
            <p:custDataLst>
              <p:tags r:id="rId6"/>
            </p:custDataLst>
          </p:nvPr>
        </p:nvGrpSpPr>
        <p:grpSpPr>
          <a:xfrm>
            <a:off x="2206541" y="4749590"/>
            <a:ext cx="355600" cy="349276"/>
            <a:chOff x="-1560871" y="18922992"/>
            <a:chExt cx="1589482" cy="1561215"/>
          </a:xfrm>
          <a:solidFill>
            <a:schemeClr val="accent1"/>
          </a:solidFill>
        </p:grpSpPr>
        <p:sp>
          <p:nvSpPr>
            <p:cNvPr id="147" name="PA-任意多边形: 形状 1768"/>
            <p:cNvSpPr/>
            <p:nvPr>
              <p:custDataLst>
                <p:tags r:id="rId7"/>
              </p:custDataLst>
            </p:nvPr>
          </p:nvSpPr>
          <p:spPr>
            <a:xfrm>
              <a:off x="-1560871" y="19063446"/>
              <a:ext cx="147484" cy="147484"/>
            </a:xfrm>
            <a:custGeom>
              <a:avLst/>
              <a:gdLst>
                <a:gd name="connsiteX0" fmla="*/ 36871 w 147483"/>
                <a:gd name="connsiteY0" fmla="*/ 36871 h 147483"/>
                <a:gd name="connsiteX1" fmla="*/ 135194 w 147483"/>
                <a:gd name="connsiteY1" fmla="*/ 36871 h 147483"/>
                <a:gd name="connsiteX2" fmla="*/ 135194 w 147483"/>
                <a:gd name="connsiteY2" fmla="*/ 136865 h 147483"/>
                <a:gd name="connsiteX3" fmla="*/ 36871 w 147483"/>
                <a:gd name="connsiteY3" fmla="*/ 136865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5194" y="36871"/>
                  </a:lnTo>
                  <a:lnTo>
                    <a:pt x="135194" y="136865"/>
                  </a:lnTo>
                  <a:lnTo>
                    <a:pt x="36871" y="136865"/>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48" name="PA-任意多边形: 形状 1769"/>
            <p:cNvSpPr/>
            <p:nvPr>
              <p:custDataLst>
                <p:tags r:id="rId8"/>
              </p:custDataLst>
            </p:nvPr>
          </p:nvSpPr>
          <p:spPr>
            <a:xfrm>
              <a:off x="-1560871" y="19269972"/>
              <a:ext cx="147484" cy="147484"/>
            </a:xfrm>
            <a:custGeom>
              <a:avLst/>
              <a:gdLst>
                <a:gd name="connsiteX0" fmla="*/ 36871 w 147483"/>
                <a:gd name="connsiteY0" fmla="*/ 36871 h 147483"/>
                <a:gd name="connsiteX1" fmla="*/ 135194 w 147483"/>
                <a:gd name="connsiteY1" fmla="*/ 36871 h 147483"/>
                <a:gd name="connsiteX2" fmla="*/ 135194 w 147483"/>
                <a:gd name="connsiteY2" fmla="*/ 136816 h 147483"/>
                <a:gd name="connsiteX3" fmla="*/ 36871 w 147483"/>
                <a:gd name="connsiteY3" fmla="*/ 136816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5194" y="36871"/>
                  </a:lnTo>
                  <a:lnTo>
                    <a:pt x="135194" y="136816"/>
                  </a:lnTo>
                  <a:lnTo>
                    <a:pt x="36871" y="136816"/>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49" name="PA-任意多边形: 形状 1770"/>
            <p:cNvSpPr/>
            <p:nvPr>
              <p:custDataLst>
                <p:tags r:id="rId9"/>
              </p:custDataLst>
            </p:nvPr>
          </p:nvSpPr>
          <p:spPr>
            <a:xfrm>
              <a:off x="-1560871" y="19476302"/>
              <a:ext cx="147484" cy="147484"/>
            </a:xfrm>
            <a:custGeom>
              <a:avLst/>
              <a:gdLst>
                <a:gd name="connsiteX0" fmla="*/ 36871 w 147483"/>
                <a:gd name="connsiteY0" fmla="*/ 36871 h 147483"/>
                <a:gd name="connsiteX1" fmla="*/ 135194 w 147483"/>
                <a:gd name="connsiteY1" fmla="*/ 36871 h 147483"/>
                <a:gd name="connsiteX2" fmla="*/ 135194 w 147483"/>
                <a:gd name="connsiteY2" fmla="*/ 136865 h 147483"/>
                <a:gd name="connsiteX3" fmla="*/ 36871 w 147483"/>
                <a:gd name="connsiteY3" fmla="*/ 136865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5194" y="36871"/>
                  </a:lnTo>
                  <a:lnTo>
                    <a:pt x="135194" y="136865"/>
                  </a:lnTo>
                  <a:lnTo>
                    <a:pt x="36871" y="136865"/>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0" name="PA-任意多边形: 形状 1771"/>
            <p:cNvSpPr/>
            <p:nvPr>
              <p:custDataLst>
                <p:tags r:id="rId10"/>
              </p:custDataLst>
            </p:nvPr>
          </p:nvSpPr>
          <p:spPr>
            <a:xfrm>
              <a:off x="-1560871" y="19682878"/>
              <a:ext cx="147484" cy="147484"/>
            </a:xfrm>
            <a:custGeom>
              <a:avLst/>
              <a:gdLst>
                <a:gd name="connsiteX0" fmla="*/ 36871 w 147483"/>
                <a:gd name="connsiteY0" fmla="*/ 36871 h 147483"/>
                <a:gd name="connsiteX1" fmla="*/ 135194 w 147483"/>
                <a:gd name="connsiteY1" fmla="*/ 36871 h 147483"/>
                <a:gd name="connsiteX2" fmla="*/ 135194 w 147483"/>
                <a:gd name="connsiteY2" fmla="*/ 136816 h 147483"/>
                <a:gd name="connsiteX3" fmla="*/ 36871 w 147483"/>
                <a:gd name="connsiteY3" fmla="*/ 136816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5194" y="36871"/>
                  </a:lnTo>
                  <a:lnTo>
                    <a:pt x="135194" y="136816"/>
                  </a:lnTo>
                  <a:lnTo>
                    <a:pt x="36871" y="136816"/>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1" name="PA-任意多边形: 形状 1772"/>
            <p:cNvSpPr/>
            <p:nvPr>
              <p:custDataLst>
                <p:tags r:id="rId11"/>
              </p:custDataLst>
            </p:nvPr>
          </p:nvSpPr>
          <p:spPr>
            <a:xfrm>
              <a:off x="-1560871" y="19889306"/>
              <a:ext cx="147484" cy="147484"/>
            </a:xfrm>
            <a:custGeom>
              <a:avLst/>
              <a:gdLst>
                <a:gd name="connsiteX0" fmla="*/ 36871 w 147483"/>
                <a:gd name="connsiteY0" fmla="*/ 36871 h 147483"/>
                <a:gd name="connsiteX1" fmla="*/ 135194 w 147483"/>
                <a:gd name="connsiteY1" fmla="*/ 36871 h 147483"/>
                <a:gd name="connsiteX2" fmla="*/ 135194 w 147483"/>
                <a:gd name="connsiteY2" fmla="*/ 136914 h 147483"/>
                <a:gd name="connsiteX3" fmla="*/ 36871 w 147483"/>
                <a:gd name="connsiteY3" fmla="*/ 136914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5194" y="36871"/>
                  </a:lnTo>
                  <a:lnTo>
                    <a:pt x="135194" y="136914"/>
                  </a:lnTo>
                  <a:lnTo>
                    <a:pt x="36871" y="13691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2" name="PA-任意多边形: 形状 1773"/>
            <p:cNvSpPr/>
            <p:nvPr>
              <p:custDataLst>
                <p:tags r:id="rId12"/>
              </p:custDataLst>
            </p:nvPr>
          </p:nvSpPr>
          <p:spPr>
            <a:xfrm>
              <a:off x="-1397066" y="18922992"/>
              <a:ext cx="1425677" cy="1376516"/>
            </a:xfrm>
            <a:custGeom>
              <a:avLst/>
              <a:gdLst>
                <a:gd name="connsiteX0" fmla="*/ 186862 w 1425677"/>
                <a:gd name="connsiteY0" fmla="*/ 1237734 h 1376516"/>
                <a:gd name="connsiteX1" fmla="*/ 186862 w 1425677"/>
                <a:gd name="connsiteY1" fmla="*/ 36871 h 1376516"/>
                <a:gd name="connsiteX2" fmla="*/ 36871 w 1425677"/>
                <a:gd name="connsiteY2" fmla="*/ 36871 h 1376516"/>
                <a:gd name="connsiteX3" fmla="*/ 36871 w 1425677"/>
                <a:gd name="connsiteY3" fmla="*/ 1387725 h 1376516"/>
                <a:gd name="connsiteX4" fmla="*/ 1395738 w 1425677"/>
                <a:gd name="connsiteY4" fmla="*/ 1387725 h 1376516"/>
                <a:gd name="connsiteX5" fmla="*/ 1395738 w 1425677"/>
                <a:gd name="connsiteY5" fmla="*/ 1237734 h 1376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5677" h="1376516">
                  <a:moveTo>
                    <a:pt x="186862" y="1237734"/>
                  </a:moveTo>
                  <a:lnTo>
                    <a:pt x="186862" y="36871"/>
                  </a:lnTo>
                  <a:lnTo>
                    <a:pt x="36871" y="36871"/>
                  </a:lnTo>
                  <a:lnTo>
                    <a:pt x="36871" y="1387725"/>
                  </a:lnTo>
                  <a:lnTo>
                    <a:pt x="1395738" y="1387725"/>
                  </a:lnTo>
                  <a:lnTo>
                    <a:pt x="1395738" y="1237734"/>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3" name="PA-任意多边形: 形状 1774"/>
            <p:cNvSpPr/>
            <p:nvPr>
              <p:custDataLst>
                <p:tags r:id="rId13"/>
              </p:custDataLst>
            </p:nvPr>
          </p:nvSpPr>
          <p:spPr>
            <a:xfrm>
              <a:off x="-278745" y="20336723"/>
              <a:ext cx="147484" cy="147484"/>
            </a:xfrm>
            <a:custGeom>
              <a:avLst/>
              <a:gdLst>
                <a:gd name="connsiteX0" fmla="*/ 36871 w 147483"/>
                <a:gd name="connsiteY0" fmla="*/ 36871 h 147483"/>
                <a:gd name="connsiteX1" fmla="*/ 136865 w 147483"/>
                <a:gd name="connsiteY1" fmla="*/ 36871 h 147483"/>
                <a:gd name="connsiteX2" fmla="*/ 136865 w 147483"/>
                <a:gd name="connsiteY2" fmla="*/ 135587 h 147483"/>
                <a:gd name="connsiteX3" fmla="*/ 36871 w 147483"/>
                <a:gd name="connsiteY3" fmla="*/ 135587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6865" y="36871"/>
                  </a:lnTo>
                  <a:lnTo>
                    <a:pt x="136865" y="135587"/>
                  </a:lnTo>
                  <a:lnTo>
                    <a:pt x="36871" y="13558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4" name="PA-任意多边形: 形状 1775"/>
            <p:cNvSpPr/>
            <p:nvPr>
              <p:custDataLst>
                <p:tags r:id="rId14"/>
              </p:custDataLst>
            </p:nvPr>
          </p:nvSpPr>
          <p:spPr>
            <a:xfrm>
              <a:off x="-485173" y="20336723"/>
              <a:ext cx="147484" cy="147484"/>
            </a:xfrm>
            <a:custGeom>
              <a:avLst/>
              <a:gdLst>
                <a:gd name="connsiteX0" fmla="*/ 36871 w 147483"/>
                <a:gd name="connsiteY0" fmla="*/ 36871 h 147483"/>
                <a:gd name="connsiteX1" fmla="*/ 136816 w 147483"/>
                <a:gd name="connsiteY1" fmla="*/ 36871 h 147483"/>
                <a:gd name="connsiteX2" fmla="*/ 136816 w 147483"/>
                <a:gd name="connsiteY2" fmla="*/ 135587 h 147483"/>
                <a:gd name="connsiteX3" fmla="*/ 36871 w 147483"/>
                <a:gd name="connsiteY3" fmla="*/ 135587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6816" y="36871"/>
                  </a:lnTo>
                  <a:lnTo>
                    <a:pt x="136816" y="135587"/>
                  </a:lnTo>
                  <a:lnTo>
                    <a:pt x="36871" y="13558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5" name="PA-任意多边形: 形状 1776"/>
            <p:cNvSpPr/>
            <p:nvPr>
              <p:custDataLst>
                <p:tags r:id="rId15"/>
              </p:custDataLst>
            </p:nvPr>
          </p:nvSpPr>
          <p:spPr>
            <a:xfrm>
              <a:off x="-691601" y="20336723"/>
              <a:ext cx="147484" cy="147484"/>
            </a:xfrm>
            <a:custGeom>
              <a:avLst/>
              <a:gdLst>
                <a:gd name="connsiteX0" fmla="*/ 36871 w 147483"/>
                <a:gd name="connsiteY0" fmla="*/ 36871 h 147483"/>
                <a:gd name="connsiteX1" fmla="*/ 136816 w 147483"/>
                <a:gd name="connsiteY1" fmla="*/ 36871 h 147483"/>
                <a:gd name="connsiteX2" fmla="*/ 136816 w 147483"/>
                <a:gd name="connsiteY2" fmla="*/ 135587 h 147483"/>
                <a:gd name="connsiteX3" fmla="*/ 36871 w 147483"/>
                <a:gd name="connsiteY3" fmla="*/ 135587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6816" y="36871"/>
                  </a:lnTo>
                  <a:lnTo>
                    <a:pt x="136816" y="135587"/>
                  </a:lnTo>
                  <a:lnTo>
                    <a:pt x="36871" y="13558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6" name="PA-任意多边形: 形状 1777"/>
            <p:cNvSpPr/>
            <p:nvPr>
              <p:custDataLst>
                <p:tags r:id="rId16"/>
              </p:custDataLst>
            </p:nvPr>
          </p:nvSpPr>
          <p:spPr>
            <a:xfrm>
              <a:off x="-898128" y="20336723"/>
              <a:ext cx="147484" cy="147484"/>
            </a:xfrm>
            <a:custGeom>
              <a:avLst/>
              <a:gdLst>
                <a:gd name="connsiteX0" fmla="*/ 36871 w 147483"/>
                <a:gd name="connsiteY0" fmla="*/ 36871 h 147483"/>
                <a:gd name="connsiteX1" fmla="*/ 136865 w 147483"/>
                <a:gd name="connsiteY1" fmla="*/ 36871 h 147483"/>
                <a:gd name="connsiteX2" fmla="*/ 136865 w 147483"/>
                <a:gd name="connsiteY2" fmla="*/ 135587 h 147483"/>
                <a:gd name="connsiteX3" fmla="*/ 36871 w 147483"/>
                <a:gd name="connsiteY3" fmla="*/ 135587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6865" y="36871"/>
                  </a:lnTo>
                  <a:lnTo>
                    <a:pt x="136865" y="135587"/>
                  </a:lnTo>
                  <a:lnTo>
                    <a:pt x="36871" y="13558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7" name="PA-任意多边形: 形状 1778"/>
            <p:cNvSpPr/>
            <p:nvPr>
              <p:custDataLst>
                <p:tags r:id="rId17"/>
              </p:custDataLst>
            </p:nvPr>
          </p:nvSpPr>
          <p:spPr>
            <a:xfrm>
              <a:off x="-1104556" y="20336723"/>
              <a:ext cx="147484" cy="147484"/>
            </a:xfrm>
            <a:custGeom>
              <a:avLst/>
              <a:gdLst>
                <a:gd name="connsiteX0" fmla="*/ 36871 w 147483"/>
                <a:gd name="connsiteY0" fmla="*/ 36871 h 147483"/>
                <a:gd name="connsiteX1" fmla="*/ 136865 w 147483"/>
                <a:gd name="connsiteY1" fmla="*/ 36871 h 147483"/>
                <a:gd name="connsiteX2" fmla="*/ 136865 w 147483"/>
                <a:gd name="connsiteY2" fmla="*/ 135587 h 147483"/>
                <a:gd name="connsiteX3" fmla="*/ 36871 w 147483"/>
                <a:gd name="connsiteY3" fmla="*/ 135587 h 147483"/>
              </a:gdLst>
              <a:ahLst/>
              <a:cxnLst>
                <a:cxn ang="0">
                  <a:pos x="connsiteX0" y="connsiteY0"/>
                </a:cxn>
                <a:cxn ang="0">
                  <a:pos x="connsiteX1" y="connsiteY1"/>
                </a:cxn>
                <a:cxn ang="0">
                  <a:pos x="connsiteX2" y="connsiteY2"/>
                </a:cxn>
                <a:cxn ang="0">
                  <a:pos x="connsiteX3" y="connsiteY3"/>
                </a:cxn>
              </a:cxnLst>
              <a:rect l="l" t="t" r="r" b="b"/>
              <a:pathLst>
                <a:path w="147483" h="147483">
                  <a:moveTo>
                    <a:pt x="36871" y="36871"/>
                  </a:moveTo>
                  <a:lnTo>
                    <a:pt x="136865" y="36871"/>
                  </a:lnTo>
                  <a:lnTo>
                    <a:pt x="136865" y="135587"/>
                  </a:lnTo>
                  <a:lnTo>
                    <a:pt x="36871" y="135587"/>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sp>
          <p:nvSpPr>
            <p:cNvPr id="158" name="PA-任意多边形: 形状 1779"/>
            <p:cNvSpPr/>
            <p:nvPr>
              <p:custDataLst>
                <p:tags r:id="rId18"/>
              </p:custDataLst>
            </p:nvPr>
          </p:nvSpPr>
          <p:spPr>
            <a:xfrm>
              <a:off x="-1210695" y="19231184"/>
              <a:ext cx="1179871" cy="884903"/>
            </a:xfrm>
            <a:custGeom>
              <a:avLst/>
              <a:gdLst>
                <a:gd name="connsiteX0" fmla="*/ 317779 w 1179870"/>
                <a:gd name="connsiteY0" fmla="*/ 543970 h 884903"/>
                <a:gd name="connsiteX1" fmla="*/ 579169 w 1179870"/>
                <a:gd name="connsiteY1" fmla="*/ 669184 h 884903"/>
                <a:gd name="connsiteX2" fmla="*/ 730242 w 1179870"/>
                <a:gd name="connsiteY2" fmla="*/ 376723 h 884903"/>
                <a:gd name="connsiteX3" fmla="*/ 961841 w 1179870"/>
                <a:gd name="connsiteY3" fmla="*/ 485320 h 884903"/>
                <a:gd name="connsiteX4" fmla="*/ 1184984 w 1179870"/>
                <a:gd name="connsiteY4" fmla="*/ 85541 h 884903"/>
                <a:gd name="connsiteX5" fmla="*/ 1097673 w 1179870"/>
                <a:gd name="connsiteY5" fmla="*/ 36871 h 884903"/>
                <a:gd name="connsiteX6" fmla="*/ 919955 w 1179870"/>
                <a:gd name="connsiteY6" fmla="*/ 355289 h 884903"/>
                <a:gd name="connsiteX7" fmla="*/ 685603 w 1179870"/>
                <a:gd name="connsiteY7" fmla="*/ 245364 h 884903"/>
                <a:gd name="connsiteX8" fmla="*/ 534924 w 1179870"/>
                <a:gd name="connsiteY8" fmla="*/ 537136 h 884903"/>
                <a:gd name="connsiteX9" fmla="*/ 278155 w 1179870"/>
                <a:gd name="connsiteY9" fmla="*/ 414036 h 884903"/>
                <a:gd name="connsiteX10" fmla="*/ 36871 w 1179870"/>
                <a:gd name="connsiteY10" fmla="*/ 824681 h 884903"/>
                <a:gd name="connsiteX11" fmla="*/ 123100 w 1179870"/>
                <a:gd name="connsiteY11" fmla="*/ 875415 h 884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79870" h="884903">
                  <a:moveTo>
                    <a:pt x="317779" y="543970"/>
                  </a:moveTo>
                  <a:lnTo>
                    <a:pt x="579169" y="669184"/>
                  </a:lnTo>
                  <a:lnTo>
                    <a:pt x="730242" y="376723"/>
                  </a:lnTo>
                  <a:lnTo>
                    <a:pt x="961841" y="485320"/>
                  </a:lnTo>
                  <a:lnTo>
                    <a:pt x="1184984" y="85541"/>
                  </a:lnTo>
                  <a:lnTo>
                    <a:pt x="1097673" y="36871"/>
                  </a:lnTo>
                  <a:lnTo>
                    <a:pt x="919955" y="355289"/>
                  </a:lnTo>
                  <a:lnTo>
                    <a:pt x="685603" y="245364"/>
                  </a:lnTo>
                  <a:lnTo>
                    <a:pt x="534924" y="537136"/>
                  </a:lnTo>
                  <a:lnTo>
                    <a:pt x="278155" y="414036"/>
                  </a:lnTo>
                  <a:lnTo>
                    <a:pt x="36871" y="824681"/>
                  </a:lnTo>
                  <a:lnTo>
                    <a:pt x="123100" y="875415"/>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mn-lt"/>
                  <a:ea typeface="+mn-ea"/>
                  <a:cs typeface="+mn-cs"/>
                </a:defRPr>
              </a:lvl1pPr>
              <a:lvl2pPr marL="457200" algn="l" defTabSz="914400" rtl="0" eaLnBrk="1" latinLnBrk="0" hangingPunct="1">
                <a:defRPr sz="1800" kern="1200">
                  <a:solidFill>
                    <a:sysClr val="windowText" lastClr="000000"/>
                  </a:solidFill>
                  <a:latin typeface="+mn-lt"/>
                  <a:ea typeface="+mn-ea"/>
                  <a:cs typeface="+mn-cs"/>
                </a:defRPr>
              </a:lvl2pPr>
              <a:lvl3pPr marL="914400" algn="l" defTabSz="914400" rtl="0" eaLnBrk="1" latinLnBrk="0" hangingPunct="1">
                <a:defRPr sz="1800" kern="1200">
                  <a:solidFill>
                    <a:sysClr val="windowText" lastClr="000000"/>
                  </a:solidFill>
                  <a:latin typeface="+mn-lt"/>
                  <a:ea typeface="+mn-ea"/>
                  <a:cs typeface="+mn-cs"/>
                </a:defRPr>
              </a:lvl3pPr>
              <a:lvl4pPr marL="1371600" algn="l" defTabSz="914400" rtl="0" eaLnBrk="1" latinLnBrk="0" hangingPunct="1">
                <a:defRPr sz="1800" kern="1200">
                  <a:solidFill>
                    <a:sysClr val="windowText" lastClr="000000"/>
                  </a:solidFill>
                  <a:latin typeface="+mn-lt"/>
                  <a:ea typeface="+mn-ea"/>
                  <a:cs typeface="+mn-cs"/>
                </a:defRPr>
              </a:lvl4pPr>
              <a:lvl5pPr marL="1828800" algn="l" defTabSz="914400" rtl="0" eaLnBrk="1" latinLnBrk="0" hangingPunct="1">
                <a:defRPr sz="1800" kern="1200">
                  <a:solidFill>
                    <a:sysClr val="windowText" lastClr="000000"/>
                  </a:solidFill>
                  <a:latin typeface="+mn-lt"/>
                  <a:ea typeface="+mn-ea"/>
                  <a:cs typeface="+mn-cs"/>
                </a:defRPr>
              </a:lvl5pPr>
              <a:lvl6pPr marL="2286000" algn="l" defTabSz="914400" rtl="0" eaLnBrk="1" latinLnBrk="0" hangingPunct="1">
                <a:defRPr sz="1800" kern="1200">
                  <a:solidFill>
                    <a:sysClr val="windowText" lastClr="000000"/>
                  </a:solidFill>
                  <a:latin typeface="+mn-lt"/>
                  <a:ea typeface="+mn-ea"/>
                  <a:cs typeface="+mn-cs"/>
                </a:defRPr>
              </a:lvl6pPr>
              <a:lvl7pPr marL="2743200" algn="l" defTabSz="914400" rtl="0" eaLnBrk="1" latinLnBrk="0" hangingPunct="1">
                <a:defRPr sz="1800" kern="1200">
                  <a:solidFill>
                    <a:sysClr val="windowText" lastClr="000000"/>
                  </a:solidFill>
                  <a:latin typeface="+mn-lt"/>
                  <a:ea typeface="+mn-ea"/>
                  <a:cs typeface="+mn-cs"/>
                </a:defRPr>
              </a:lvl7pPr>
              <a:lvl8pPr marL="3200400" algn="l" defTabSz="914400" rtl="0" eaLnBrk="1" latinLnBrk="0" hangingPunct="1">
                <a:defRPr sz="1800" kern="1200">
                  <a:solidFill>
                    <a:sysClr val="windowText" lastClr="000000"/>
                  </a:solidFill>
                  <a:latin typeface="+mn-lt"/>
                  <a:ea typeface="+mn-ea"/>
                  <a:cs typeface="+mn-cs"/>
                </a:defRPr>
              </a:lvl8pPr>
              <a:lvl9pPr marL="3657600" algn="l" defTabSz="914400" rtl="0" eaLnBrk="1" latinLnBrk="0" hangingPunct="1">
                <a:defRPr sz="1800" kern="1200">
                  <a:solidFill>
                    <a:sysClr val="windowText" lastClr="000000"/>
                  </a:solidFill>
                  <a:latin typeface="+mn-lt"/>
                  <a:ea typeface="+mn-ea"/>
                  <a:cs typeface="+mn-cs"/>
                </a:defRPr>
              </a:lvl9pP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4307"/>
                                        </p:tgtEl>
                                        <p:attrNameLst>
                                          <p:attrName>style.visibility</p:attrName>
                                        </p:attrNameLst>
                                      </p:cBhvr>
                                      <p:to>
                                        <p:strVal val="visible"/>
                                      </p:to>
                                    </p:set>
                                    <p:animEffect transition="in" filter="wipe(left)">
                                      <p:cBhvr>
                                        <p:cTn id="12" dur="500"/>
                                        <p:tgtEl>
                                          <p:spTgt spid="54307"/>
                                        </p:tgtEl>
                                      </p:cBhvr>
                                    </p:animEffect>
                                  </p:childTnLst>
                                </p:cTn>
                              </p:par>
                            </p:childTnLst>
                          </p:cTn>
                        </p:par>
                        <p:par>
                          <p:cTn id="13" fill="hold">
                            <p:stCondLst>
                              <p:cond delay="500"/>
                            </p:stCondLst>
                            <p:childTnLst>
                              <p:par>
                                <p:cTn id="14" presetID="5" presetClass="entr" presetSubtype="1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checkerboard(across)">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30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 name="组合 10"/>
          <p:cNvGrpSpPr/>
          <p:nvPr>
            <p:custDataLst>
              <p:tags r:id="rId1"/>
            </p:custDataLst>
          </p:nvPr>
        </p:nvGrpSpPr>
        <p:grpSpPr>
          <a:xfrm>
            <a:off x="2720975" y="922020"/>
            <a:ext cx="444754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6" name="Title 6"/>
          <p:cNvSpPr txBox="1"/>
          <p:nvPr>
            <p:custDataLst>
              <p:tags r:id="rId4"/>
            </p:custDataLst>
          </p:nvPr>
        </p:nvSpPr>
        <p:spPr>
          <a:xfrm>
            <a:off x="2720901" y="274955"/>
            <a:ext cx="4328160"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数据库设计概述（续）</a:t>
            </a:r>
            <a:endPar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1267" name="Rectangle 3"/>
          <p:cNvSpPr>
            <a:spLocks noGrp="1"/>
          </p:cNvSpPr>
          <p:nvPr>
            <p:ph idx="4294967295"/>
          </p:nvPr>
        </p:nvSpPr>
        <p:spPr>
          <a:xfrm>
            <a:off x="0" y="1098550"/>
            <a:ext cx="11354435" cy="4855845"/>
          </a:xfrm>
        </p:spPr>
        <p:txBody>
          <a:bodyPr vert="horz" wrap="square" lIns="91456" tIns="45728" rIns="91456" bIns="45728" anchor="t" anchorCtr="0">
            <a:normAutofit/>
          </a:bodyPr>
          <a:p>
            <a:pPr>
              <a:lnSpc>
                <a:spcPct val="120000"/>
              </a:lnSpc>
            </a:pPr>
            <a:r>
              <a:rPr lang="en-US" altLang="zh-CN" sz="2665" dirty="0"/>
              <a:t> </a:t>
            </a:r>
            <a:r>
              <a:rPr lang="zh-CN" altLang="en-US" sz="2665" dirty="0"/>
              <a:t>数据库设计</a:t>
            </a:r>
            <a:endParaRPr lang="zh-CN" altLang="en-US" sz="2665" dirty="0"/>
          </a:p>
          <a:p>
            <a:pPr lvl="1">
              <a:lnSpc>
                <a:spcPct val="120000"/>
              </a:lnSpc>
            </a:pPr>
            <a:r>
              <a:rPr lang="zh-CN" altLang="en-US" sz="2665" dirty="0"/>
              <a:t>数据库设计的目标是为用户和各种应用系统提供一个</a:t>
            </a:r>
            <a:r>
              <a:rPr lang="zh-CN" altLang="en-US" sz="2665" dirty="0">
                <a:solidFill>
                  <a:srgbClr val="FF00FF"/>
                </a:solidFill>
              </a:rPr>
              <a:t>信息基础设施</a:t>
            </a:r>
            <a:r>
              <a:rPr lang="zh-CN" altLang="en-US" sz="2665" dirty="0"/>
              <a:t>和高效率的</a:t>
            </a:r>
            <a:r>
              <a:rPr lang="zh-CN" altLang="en-US" sz="2665" dirty="0">
                <a:solidFill>
                  <a:srgbClr val="FF00FF"/>
                </a:solidFill>
              </a:rPr>
              <a:t>运行环境 </a:t>
            </a:r>
            <a:r>
              <a:rPr lang="zh-CN" altLang="en-US" sz="2665" dirty="0"/>
              <a:t>。</a:t>
            </a:r>
            <a:endParaRPr lang="zh-CN" altLang="en-US" sz="2665" dirty="0"/>
          </a:p>
          <a:p>
            <a:pPr lvl="1">
              <a:lnSpc>
                <a:spcPct val="120000"/>
              </a:lnSpc>
            </a:pPr>
            <a:r>
              <a:rPr lang="zh-CN" altLang="en-US" sz="2665" dirty="0"/>
              <a:t>高效率的运行环境</a:t>
            </a:r>
            <a:endParaRPr lang="zh-CN" altLang="en-US" sz="2665" dirty="0"/>
          </a:p>
          <a:p>
            <a:pPr lvl="2">
              <a:lnSpc>
                <a:spcPct val="120000"/>
              </a:lnSpc>
              <a:buSzPct val="87000"/>
              <a:buFont typeface="Wingdings" panose="05000000000000000000" pitchFamily="2" charset="2"/>
              <a:buChar char="l"/>
            </a:pPr>
            <a:r>
              <a:rPr lang="zh-CN" altLang="en-US" sz="2665" dirty="0"/>
              <a:t>数据库数据的存取效率高</a:t>
            </a:r>
            <a:endParaRPr lang="zh-CN" altLang="en-US" sz="2665" dirty="0"/>
          </a:p>
          <a:p>
            <a:pPr lvl="2">
              <a:lnSpc>
                <a:spcPct val="120000"/>
              </a:lnSpc>
              <a:buSzPct val="87000"/>
              <a:buFont typeface="Wingdings" panose="05000000000000000000" pitchFamily="2" charset="2"/>
              <a:buChar char="l"/>
            </a:pPr>
            <a:r>
              <a:rPr lang="zh-CN" altLang="en-US" sz="2665" dirty="0"/>
              <a:t>数据库存储空间的利用率高</a:t>
            </a:r>
            <a:endParaRPr lang="zh-CN" altLang="en-US" sz="2665" dirty="0"/>
          </a:p>
          <a:p>
            <a:pPr lvl="2">
              <a:lnSpc>
                <a:spcPct val="120000"/>
              </a:lnSpc>
              <a:buSzPct val="87000"/>
              <a:buFont typeface="Wingdings" panose="05000000000000000000" pitchFamily="2" charset="2"/>
              <a:buChar char="l"/>
            </a:pPr>
            <a:r>
              <a:rPr lang="zh-CN" altLang="en-US" sz="2665" dirty="0"/>
              <a:t>数据库系统运行管理的效率高</a:t>
            </a:r>
            <a:endParaRPr lang="zh-CN" altLang="en-US" sz="2665" dirty="0"/>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4294967295"/>
          </p:nvPr>
        </p:nvSpPr>
        <p:spPr/>
        <p:txBody>
          <a:bodyPr/>
          <a:p>
            <a:endParaRPr lang="zh-CN" altLang="en-US"/>
          </a:p>
        </p:txBody>
      </p:sp>
      <p:sp>
        <p:nvSpPr>
          <p:cNvPr id="2" name="标题 1"/>
          <p:cNvSpPr>
            <a:spLocks noGrp="1"/>
          </p:cNvSpPr>
          <p:nvPr>
            <p:ph type="title" idx="4294967295"/>
          </p:nvPr>
        </p:nvSpPr>
        <p:spPr bwMode="auto">
          <a:xfrm>
            <a:off x="978535" y="123825"/>
            <a:ext cx="4717415" cy="77597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 </a:t>
            </a:r>
            <a:r>
              <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数据库设计范式</a:t>
            </a: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26627" name="右箭头 3"/>
          <p:cNvSpPr/>
          <p:nvPr/>
        </p:nvSpPr>
        <p:spPr>
          <a:xfrm>
            <a:off x="1507911" y="1378205"/>
            <a:ext cx="355666" cy="751027"/>
          </a:xfrm>
          <a:prstGeom prst="rightArrow">
            <a:avLst>
              <a:gd name="adj1" fmla="val 50000"/>
              <a:gd name="adj2" fmla="val 50000"/>
            </a:avLst>
          </a:prstGeom>
          <a:solidFill>
            <a:srgbClr val="0F83E3"/>
          </a:solidFill>
          <a:ln w="2857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26628" name="TextBox 6"/>
          <p:cNvSpPr txBox="1"/>
          <p:nvPr/>
        </p:nvSpPr>
        <p:spPr>
          <a:xfrm>
            <a:off x="2084280" y="1590970"/>
            <a:ext cx="2193925" cy="398780"/>
          </a:xfrm>
          <a:prstGeom prst="rect">
            <a:avLst/>
          </a:prstGeom>
          <a:noFill/>
          <a:ln w="9525">
            <a:noFill/>
          </a:ln>
        </p:spPr>
        <p:txBody>
          <a:bodyPr wrap="none" anchor="t" anchorCtr="0">
            <a:spAutoFit/>
          </a:bodyPr>
          <a:p>
            <a:pPr eaLnBrk="0" hangingPunct="0"/>
            <a:r>
              <a:rPr lang="zh-CN" altLang="en-US" sz="2000" b="1" u="sng" dirty="0">
                <a:solidFill>
                  <a:srgbClr val="0070C0"/>
                </a:solidFill>
                <a:latin typeface="Arial" panose="020B0604020202020204" pitchFamily="34" charset="0"/>
                <a:ea typeface="宋体" panose="02010600030101010101" pitchFamily="2" charset="-122"/>
              </a:rPr>
              <a:t>第二范式（</a:t>
            </a:r>
            <a:r>
              <a:rPr lang="en-US" altLang="zh-CN" sz="2000" b="1" u="sng" dirty="0">
                <a:solidFill>
                  <a:srgbClr val="0070C0"/>
                </a:solidFill>
                <a:latin typeface="Arial" panose="020B0604020202020204" pitchFamily="34" charset="0"/>
                <a:ea typeface="宋体" panose="02010600030101010101" pitchFamily="2" charset="-122"/>
              </a:rPr>
              <a:t>2NF</a:t>
            </a:r>
            <a:r>
              <a:rPr lang="zh-CN" altLang="en-US" sz="2000" b="1" u="sng" dirty="0">
                <a:solidFill>
                  <a:srgbClr val="0070C0"/>
                </a:solidFill>
                <a:latin typeface="Arial" panose="020B0604020202020204" pitchFamily="34" charset="0"/>
                <a:ea typeface="宋体" panose="02010600030101010101" pitchFamily="2" charset="-122"/>
              </a:rPr>
              <a:t>）</a:t>
            </a:r>
            <a:endParaRPr lang="zh-CN" altLang="en-US" sz="2000" b="1" u="sng" dirty="0">
              <a:solidFill>
                <a:srgbClr val="0070C0"/>
              </a:solidFill>
              <a:latin typeface="Arial" panose="020B0604020202020204" pitchFamily="34" charset="0"/>
              <a:ea typeface="宋体" panose="02010600030101010101" pitchFamily="2" charset="-122"/>
            </a:endParaRPr>
          </a:p>
        </p:txBody>
      </p:sp>
      <p:grpSp>
        <p:nvGrpSpPr>
          <p:cNvPr id="16" name="组合 15"/>
          <p:cNvGrpSpPr/>
          <p:nvPr>
            <p:custDataLst>
              <p:tags r:id="rId1"/>
            </p:custDataLst>
          </p:nvPr>
        </p:nvGrpSpPr>
        <p:grpSpPr>
          <a:xfrm>
            <a:off x="1079500" y="2308860"/>
            <a:ext cx="10381615" cy="2626995"/>
            <a:chOff x="1700" y="3636"/>
            <a:chExt cx="16349" cy="4137"/>
          </a:xfrm>
        </p:grpSpPr>
        <p:sp>
          <p:nvSpPr>
            <p:cNvPr id="17" name="对角圆角矩形 16"/>
            <p:cNvSpPr/>
            <p:nvPr>
              <p:custDataLst>
                <p:tags r:id="rId2"/>
              </p:custDataLst>
            </p:nvPr>
          </p:nvSpPr>
          <p:spPr>
            <a:xfrm>
              <a:off x="1811" y="3761"/>
              <a:ext cx="16239" cy="4012"/>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对角圆角矩形 17"/>
            <p:cNvSpPr/>
            <p:nvPr>
              <p:custDataLst>
                <p:tags r:id="rId3"/>
              </p:custDataLst>
            </p:nvPr>
          </p:nvSpPr>
          <p:spPr>
            <a:xfrm>
              <a:off x="1700" y="3636"/>
              <a:ext cx="16239" cy="4012"/>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9" name="Title 6"/>
          <p:cNvSpPr txBox="1"/>
          <p:nvPr>
            <p:custDataLst>
              <p:tags r:id="rId4"/>
            </p:custDataLst>
          </p:nvPr>
        </p:nvSpPr>
        <p:spPr>
          <a:xfrm>
            <a:off x="1398905" y="2607310"/>
            <a:ext cx="9672955" cy="195135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508000" lvl="0" indent="-465455" algn="l" fontAlgn="auto">
              <a:lnSpc>
                <a:spcPct val="130000"/>
              </a:lnSpc>
              <a:spcBef>
                <a:spcPts val="935"/>
              </a:spcBef>
              <a:spcAft>
                <a:spcPts val="0"/>
              </a:spcAft>
              <a:buSzPct val="100000"/>
              <a:buFont typeface="+mj-lt"/>
              <a:buAutoNum type="arabicPeriod"/>
            </a:pPr>
            <a:r>
              <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第二范式（2NF）</a:t>
            </a: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是在第一范式的基础上建立起来的，满足第二范式必须先满足第一范式。第二范式要求实体的属性完全依赖于主键，不能仅依赖主键的一部分（对于复合主键而言）。</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508000" lvl="0" indent="-465455" algn="l" eaLnBrk="0" fontAlgn="auto" hangingPunct="0">
              <a:lnSpc>
                <a:spcPct val="130000"/>
              </a:lnSpc>
              <a:spcBef>
                <a:spcPts val="935"/>
              </a:spcBef>
              <a:spcAft>
                <a:spcPts val="0"/>
              </a:spcAft>
              <a:buClrTx/>
              <a:buSzTx/>
              <a:buFont typeface="+mj-lt"/>
              <a:buAutoNum type="arabicPeriod"/>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简而言之，</a:t>
            </a:r>
            <a:r>
              <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第二范式遵从唯一性，非主键字段需完全依赖主键。</a:t>
            </a:r>
            <a:endPar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wipe(left)">
                                      <p:cBhvr>
                                        <p:cTn id="7" dur="500"/>
                                        <p:tgtEl>
                                          <p:spTgt spid="26627"/>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Abs val="0"/>
                                  </p:iterate>
                                  <p:childTnLst>
                                    <p:set>
                                      <p:cBhvr>
                                        <p:cTn id="10" dur="1" fill="hold">
                                          <p:stCondLst>
                                            <p:cond delay="0"/>
                                          </p:stCondLst>
                                        </p:cTn>
                                        <p:tgtEl>
                                          <p:spTgt spid="26628"/>
                                        </p:tgtEl>
                                        <p:attrNameLst>
                                          <p:attrName>style.visibility</p:attrName>
                                        </p:attrNameLst>
                                      </p:cBhvr>
                                      <p:to>
                                        <p:strVal val="visible"/>
                                      </p:to>
                                    </p:set>
                                    <p:animEffect transition="in" filter="fade">
                                      <p:cBhvr>
                                        <p:cTn id="11" dur="500"/>
                                        <p:tgtEl>
                                          <p:spTgt spid="26628"/>
                                        </p:tgtEl>
                                      </p:cBhvr>
                                    </p:animEffect>
                                  </p:childTnLst>
                                </p:cTn>
                              </p:par>
                              <p:par>
                                <p:cTn id="12" presetID="18" presetClass="emph" presetSubtype="0" fill="hold" grpId="1" nodeType="withEffect">
                                  <p:stCondLst>
                                    <p:cond delay="0"/>
                                  </p:stCondLst>
                                  <p:iterate type="lt">
                                    <p:tmPct val="4000"/>
                                  </p:iterate>
                                  <p:childTnLst>
                                    <p:set>
                                      <p:cBhvr override="childStyle">
                                        <p:cTn id="13" dur="500" fill="hold"/>
                                        <p:tgtEl>
                                          <p:spTgt spid="26628"/>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ldLvl="0" animBg="1"/>
      <p:bldP spid="26628" grpId="0"/>
      <p:bldP spid="26628" grpId="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2"/>
          <p:cNvSpPr>
            <a:spLocks noGrp="1"/>
          </p:cNvSpPr>
          <p:nvPr>
            <p:ph type="title"/>
          </p:nvPr>
        </p:nvSpPr>
        <p:spPr>
          <a:xfrm>
            <a:off x="3205262" y="150841"/>
            <a:ext cx="4393426"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第二范式 (2nd NF)</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8" name="文本框 7"/>
          <p:cNvSpPr txBox="1"/>
          <p:nvPr>
            <p:custDataLst>
              <p:tags r:id="rId1"/>
            </p:custDataLst>
          </p:nvPr>
        </p:nvSpPr>
        <p:spPr>
          <a:xfrm>
            <a:off x="2757410" y="4407716"/>
            <a:ext cx="7484955" cy="1275715"/>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465"/>
              </a:spcBef>
              <a:spcAft>
                <a:spcPts val="0"/>
              </a:spcAft>
              <a:buSzPct val="100000"/>
              <a:buNone/>
            </a:pPr>
            <a:r>
              <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如果一个关系满足1NF，并且除了主键以外的其他列，都依赖与该主键，则满足第二范式（2NF）(不存在部分依赖) </a:t>
            </a:r>
            <a:endPar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465"/>
              </a:spcBef>
              <a:spcAft>
                <a:spcPts val="0"/>
              </a:spcAft>
              <a:buSzPct val="100000"/>
              <a:buNone/>
            </a:pPr>
            <a:r>
              <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第二范式要求每个表只描述一件事情</a:t>
            </a:r>
            <a:endParaRPr lang="zh-CN" altLang="en-US" sz="16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sp>
        <p:nvSpPr>
          <p:cNvPr id="40" name="icon_1"/>
          <p:cNvSpPr>
            <a:spLocks noChangeAspect="1"/>
          </p:cNvSpPr>
          <p:nvPr>
            <p:custDataLst>
              <p:tags r:id="rId2"/>
            </p:custDataLst>
          </p:nvPr>
        </p:nvSpPr>
        <p:spPr bwMode="auto">
          <a:xfrm>
            <a:off x="2262721" y="4521381"/>
            <a:ext cx="328978" cy="355600"/>
          </a:xfrm>
          <a:custGeom>
            <a:avLst/>
            <a:gdLst>
              <a:gd name="connsiteX0" fmla="*/ 110502 w 561300"/>
              <a:gd name="connsiteY0" fmla="*/ 471905 h 606722"/>
              <a:gd name="connsiteX1" fmla="*/ 29232 w 561300"/>
              <a:gd name="connsiteY1" fmla="*/ 582549 h 606722"/>
              <a:gd name="connsiteX2" fmla="*/ 531982 w 561300"/>
              <a:gd name="connsiteY2" fmla="*/ 582549 h 606722"/>
              <a:gd name="connsiteX3" fmla="*/ 450801 w 561300"/>
              <a:gd name="connsiteY3" fmla="*/ 471905 h 606722"/>
              <a:gd name="connsiteX4" fmla="*/ 280607 w 561300"/>
              <a:gd name="connsiteY4" fmla="*/ 533048 h 606722"/>
              <a:gd name="connsiteX5" fmla="*/ 110502 w 561300"/>
              <a:gd name="connsiteY5" fmla="*/ 471905 h 606722"/>
              <a:gd name="connsiteX6" fmla="*/ 280607 w 561300"/>
              <a:gd name="connsiteY6" fmla="*/ 223318 h 606722"/>
              <a:gd name="connsiteX7" fmla="*/ 237437 w 561300"/>
              <a:gd name="connsiteY7" fmla="*/ 266526 h 606722"/>
              <a:gd name="connsiteX8" fmla="*/ 280607 w 561300"/>
              <a:gd name="connsiteY8" fmla="*/ 309734 h 606722"/>
              <a:gd name="connsiteX9" fmla="*/ 323866 w 561300"/>
              <a:gd name="connsiteY9" fmla="*/ 266526 h 606722"/>
              <a:gd name="connsiteX10" fmla="*/ 280607 w 561300"/>
              <a:gd name="connsiteY10" fmla="*/ 223318 h 606722"/>
              <a:gd name="connsiteX11" fmla="*/ 280607 w 561300"/>
              <a:gd name="connsiteY11" fmla="*/ 199136 h 606722"/>
              <a:gd name="connsiteX12" fmla="*/ 348077 w 561300"/>
              <a:gd name="connsiteY12" fmla="*/ 266526 h 606722"/>
              <a:gd name="connsiteX13" fmla="*/ 280607 w 561300"/>
              <a:gd name="connsiteY13" fmla="*/ 333916 h 606722"/>
              <a:gd name="connsiteX14" fmla="*/ 213226 w 561300"/>
              <a:gd name="connsiteY14" fmla="*/ 266526 h 606722"/>
              <a:gd name="connsiteX15" fmla="*/ 280607 w 561300"/>
              <a:gd name="connsiteY15" fmla="*/ 199136 h 606722"/>
              <a:gd name="connsiteX16" fmla="*/ 280572 w 561300"/>
              <a:gd name="connsiteY16" fmla="*/ 149643 h 606722"/>
              <a:gd name="connsiteX17" fmla="*/ 163623 w 561300"/>
              <a:gd name="connsiteY17" fmla="*/ 266534 h 606722"/>
              <a:gd name="connsiteX18" fmla="*/ 280572 w 561300"/>
              <a:gd name="connsiteY18" fmla="*/ 383426 h 606722"/>
              <a:gd name="connsiteX19" fmla="*/ 397610 w 561300"/>
              <a:gd name="connsiteY19" fmla="*/ 266534 h 606722"/>
              <a:gd name="connsiteX20" fmla="*/ 280572 w 561300"/>
              <a:gd name="connsiteY20" fmla="*/ 149643 h 606722"/>
              <a:gd name="connsiteX21" fmla="*/ 280572 w 561300"/>
              <a:gd name="connsiteY21" fmla="*/ 125465 h 606722"/>
              <a:gd name="connsiteX22" fmla="*/ 421818 w 561300"/>
              <a:gd name="connsiteY22" fmla="*/ 266534 h 606722"/>
              <a:gd name="connsiteX23" fmla="*/ 280572 w 561300"/>
              <a:gd name="connsiteY23" fmla="*/ 407515 h 606722"/>
              <a:gd name="connsiteX24" fmla="*/ 139415 w 561300"/>
              <a:gd name="connsiteY24" fmla="*/ 266534 h 606722"/>
              <a:gd name="connsiteX25" fmla="*/ 280572 w 561300"/>
              <a:gd name="connsiteY25" fmla="*/ 125465 h 606722"/>
              <a:gd name="connsiteX26" fmla="*/ 202715 w 561300"/>
              <a:gd name="connsiteY26" fmla="*/ 54742 h 606722"/>
              <a:gd name="connsiteX27" fmla="*/ 218183 w 561300"/>
              <a:gd name="connsiteY27" fmla="*/ 61857 h 606722"/>
              <a:gd name="connsiteX28" fmla="*/ 210982 w 561300"/>
              <a:gd name="connsiteY28" fmla="*/ 77421 h 606722"/>
              <a:gd name="connsiteX29" fmla="*/ 187868 w 561300"/>
              <a:gd name="connsiteY29" fmla="*/ 87649 h 606722"/>
              <a:gd name="connsiteX30" fmla="*/ 182268 w 561300"/>
              <a:gd name="connsiteY30" fmla="*/ 88983 h 606722"/>
              <a:gd name="connsiteX31" fmla="*/ 171511 w 561300"/>
              <a:gd name="connsiteY31" fmla="*/ 82491 h 606722"/>
              <a:gd name="connsiteX32" fmla="*/ 176667 w 561300"/>
              <a:gd name="connsiteY32" fmla="*/ 66215 h 606722"/>
              <a:gd name="connsiteX33" fmla="*/ 202715 w 561300"/>
              <a:gd name="connsiteY33" fmla="*/ 54742 h 606722"/>
              <a:gd name="connsiteX34" fmla="*/ 280616 w 561300"/>
              <a:gd name="connsiteY34" fmla="*/ 40999 h 606722"/>
              <a:gd name="connsiteX35" fmla="*/ 360240 w 561300"/>
              <a:gd name="connsiteY35" fmla="*/ 55390 h 606722"/>
              <a:gd name="connsiteX36" fmla="*/ 367268 w 561300"/>
              <a:gd name="connsiteY36" fmla="*/ 70935 h 606722"/>
              <a:gd name="connsiteX37" fmla="*/ 355970 w 561300"/>
              <a:gd name="connsiteY37" fmla="*/ 78752 h 606722"/>
              <a:gd name="connsiteX38" fmla="*/ 351699 w 561300"/>
              <a:gd name="connsiteY38" fmla="*/ 77953 h 606722"/>
              <a:gd name="connsiteX39" fmla="*/ 280616 w 561300"/>
              <a:gd name="connsiteY39" fmla="*/ 65072 h 606722"/>
              <a:gd name="connsiteX40" fmla="*/ 261311 w 561300"/>
              <a:gd name="connsiteY40" fmla="*/ 66049 h 606722"/>
              <a:gd name="connsiteX41" fmla="*/ 248144 w 561300"/>
              <a:gd name="connsiteY41" fmla="*/ 55123 h 606722"/>
              <a:gd name="connsiteX42" fmla="*/ 258998 w 561300"/>
              <a:gd name="connsiteY42" fmla="*/ 41976 h 606722"/>
              <a:gd name="connsiteX43" fmla="*/ 280616 w 561300"/>
              <a:gd name="connsiteY43" fmla="*/ 40999 h 606722"/>
              <a:gd name="connsiteX44" fmla="*/ 280607 w 561300"/>
              <a:gd name="connsiteY44" fmla="*/ 24173 h 606722"/>
              <a:gd name="connsiteX45" fmla="*/ 37867 w 561300"/>
              <a:gd name="connsiteY45" fmla="*/ 266524 h 606722"/>
              <a:gd name="connsiteX46" fmla="*/ 280607 w 561300"/>
              <a:gd name="connsiteY46" fmla="*/ 508875 h 606722"/>
              <a:gd name="connsiteX47" fmla="*/ 523347 w 561300"/>
              <a:gd name="connsiteY47" fmla="*/ 266524 h 606722"/>
              <a:gd name="connsiteX48" fmla="*/ 280607 w 561300"/>
              <a:gd name="connsiteY48" fmla="*/ 24173 h 606722"/>
              <a:gd name="connsiteX49" fmla="*/ 280607 w 561300"/>
              <a:gd name="connsiteY49" fmla="*/ 0 h 606722"/>
              <a:gd name="connsiteX50" fmla="*/ 469405 w 561300"/>
              <a:gd name="connsiteY50" fmla="*/ 78029 h 606722"/>
              <a:gd name="connsiteX51" fmla="*/ 547559 w 561300"/>
              <a:gd name="connsiteY51" fmla="*/ 266524 h 606722"/>
              <a:gd name="connsiteX52" fmla="*/ 469405 w 561300"/>
              <a:gd name="connsiteY52" fmla="*/ 454930 h 606722"/>
              <a:gd name="connsiteX53" fmla="*/ 468871 w 561300"/>
              <a:gd name="connsiteY53" fmla="*/ 455464 h 606722"/>
              <a:gd name="connsiteX54" fmla="*/ 560733 w 561300"/>
              <a:gd name="connsiteY54" fmla="*/ 590903 h 606722"/>
              <a:gd name="connsiteX55" fmla="*/ 558953 w 561300"/>
              <a:gd name="connsiteY55" fmla="*/ 601745 h 606722"/>
              <a:gd name="connsiteX56" fmla="*/ 549161 w 561300"/>
              <a:gd name="connsiteY56" fmla="*/ 606722 h 606722"/>
              <a:gd name="connsiteX57" fmla="*/ 12053 w 561300"/>
              <a:gd name="connsiteY57" fmla="*/ 606722 h 606722"/>
              <a:gd name="connsiteX58" fmla="*/ 2261 w 561300"/>
              <a:gd name="connsiteY58" fmla="*/ 601745 h 606722"/>
              <a:gd name="connsiteX59" fmla="*/ 570 w 561300"/>
              <a:gd name="connsiteY59" fmla="*/ 590903 h 606722"/>
              <a:gd name="connsiteX60" fmla="*/ 92343 w 561300"/>
              <a:gd name="connsiteY60" fmla="*/ 455464 h 606722"/>
              <a:gd name="connsiteX61" fmla="*/ 91898 w 561300"/>
              <a:gd name="connsiteY61" fmla="*/ 454930 h 606722"/>
              <a:gd name="connsiteX62" fmla="*/ 13655 w 561300"/>
              <a:gd name="connsiteY62" fmla="*/ 266524 h 606722"/>
              <a:gd name="connsiteX63" fmla="*/ 91898 w 561300"/>
              <a:gd name="connsiteY63" fmla="*/ 78029 h 606722"/>
              <a:gd name="connsiteX64" fmla="*/ 280607 w 561300"/>
              <a:gd name="connsiteY6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61300" h="606722">
                <a:moveTo>
                  <a:pt x="110502" y="471905"/>
                </a:moveTo>
                <a:cubicBezTo>
                  <a:pt x="74095" y="501410"/>
                  <a:pt x="46234" y="539269"/>
                  <a:pt x="29232" y="582549"/>
                </a:cubicBezTo>
                <a:lnTo>
                  <a:pt x="531982" y="582549"/>
                </a:lnTo>
                <a:cubicBezTo>
                  <a:pt x="514980" y="539269"/>
                  <a:pt x="487208" y="501410"/>
                  <a:pt x="450801" y="471905"/>
                </a:cubicBezTo>
                <a:cubicBezTo>
                  <a:pt x="403001" y="511452"/>
                  <a:pt x="343540" y="533048"/>
                  <a:pt x="280607" y="533048"/>
                </a:cubicBezTo>
                <a:cubicBezTo>
                  <a:pt x="217763" y="533048"/>
                  <a:pt x="158213" y="511452"/>
                  <a:pt x="110502" y="471905"/>
                </a:cubicBezTo>
                <a:close/>
                <a:moveTo>
                  <a:pt x="280607" y="223318"/>
                </a:moveTo>
                <a:cubicBezTo>
                  <a:pt x="256841" y="223318"/>
                  <a:pt x="237437" y="242699"/>
                  <a:pt x="237437" y="266526"/>
                </a:cubicBezTo>
                <a:cubicBezTo>
                  <a:pt x="237437" y="290353"/>
                  <a:pt x="256841" y="309734"/>
                  <a:pt x="280607" y="309734"/>
                </a:cubicBezTo>
                <a:cubicBezTo>
                  <a:pt x="304462" y="309734"/>
                  <a:pt x="323866" y="290353"/>
                  <a:pt x="323866" y="266526"/>
                </a:cubicBezTo>
                <a:cubicBezTo>
                  <a:pt x="323866" y="242699"/>
                  <a:pt x="304462" y="223318"/>
                  <a:pt x="280607" y="223318"/>
                </a:cubicBezTo>
                <a:close/>
                <a:moveTo>
                  <a:pt x="280607" y="199136"/>
                </a:moveTo>
                <a:cubicBezTo>
                  <a:pt x="317814" y="199136"/>
                  <a:pt x="348077" y="229364"/>
                  <a:pt x="348077" y="266526"/>
                </a:cubicBezTo>
                <a:cubicBezTo>
                  <a:pt x="348077" y="303688"/>
                  <a:pt x="317814" y="333916"/>
                  <a:pt x="280607" y="333916"/>
                </a:cubicBezTo>
                <a:cubicBezTo>
                  <a:pt x="243489" y="333916"/>
                  <a:pt x="213226" y="303688"/>
                  <a:pt x="213226" y="266526"/>
                </a:cubicBezTo>
                <a:cubicBezTo>
                  <a:pt x="213226" y="229364"/>
                  <a:pt x="243489" y="199136"/>
                  <a:pt x="280607" y="199136"/>
                </a:cubicBezTo>
                <a:close/>
                <a:moveTo>
                  <a:pt x="280572" y="149643"/>
                </a:moveTo>
                <a:cubicBezTo>
                  <a:pt x="216045" y="149643"/>
                  <a:pt x="163623" y="202089"/>
                  <a:pt x="163623" y="266534"/>
                </a:cubicBezTo>
                <a:cubicBezTo>
                  <a:pt x="163623" y="330980"/>
                  <a:pt x="216045" y="383426"/>
                  <a:pt x="280572" y="383426"/>
                </a:cubicBezTo>
                <a:cubicBezTo>
                  <a:pt x="345099" y="383426"/>
                  <a:pt x="397610" y="330980"/>
                  <a:pt x="397610" y="266534"/>
                </a:cubicBezTo>
                <a:cubicBezTo>
                  <a:pt x="397610" y="202089"/>
                  <a:pt x="345099" y="149643"/>
                  <a:pt x="280572" y="149643"/>
                </a:cubicBezTo>
                <a:close/>
                <a:moveTo>
                  <a:pt x="280572" y="125465"/>
                </a:moveTo>
                <a:cubicBezTo>
                  <a:pt x="358449" y="125465"/>
                  <a:pt x="421818" y="188755"/>
                  <a:pt x="421818" y="266534"/>
                </a:cubicBezTo>
                <a:cubicBezTo>
                  <a:pt x="421818" y="344314"/>
                  <a:pt x="358449" y="407515"/>
                  <a:pt x="280572" y="407515"/>
                </a:cubicBezTo>
                <a:cubicBezTo>
                  <a:pt x="202695" y="407515"/>
                  <a:pt x="139415" y="344314"/>
                  <a:pt x="139415" y="266534"/>
                </a:cubicBezTo>
                <a:cubicBezTo>
                  <a:pt x="139415" y="188755"/>
                  <a:pt x="202695" y="125465"/>
                  <a:pt x="280572" y="125465"/>
                </a:cubicBezTo>
                <a:close/>
                <a:moveTo>
                  <a:pt x="202715" y="54742"/>
                </a:moveTo>
                <a:cubicBezTo>
                  <a:pt x="208938" y="52430"/>
                  <a:pt x="215872" y="55632"/>
                  <a:pt x="218183" y="61857"/>
                </a:cubicBezTo>
                <a:cubicBezTo>
                  <a:pt x="220495" y="68172"/>
                  <a:pt x="217294" y="75109"/>
                  <a:pt x="210982" y="77421"/>
                </a:cubicBezTo>
                <a:cubicBezTo>
                  <a:pt x="203159" y="80356"/>
                  <a:pt x="195336" y="83736"/>
                  <a:pt x="187868" y="87649"/>
                </a:cubicBezTo>
                <a:cubicBezTo>
                  <a:pt x="186090" y="88538"/>
                  <a:pt x="184134" y="88983"/>
                  <a:pt x="182268" y="88983"/>
                </a:cubicBezTo>
                <a:cubicBezTo>
                  <a:pt x="177911" y="88983"/>
                  <a:pt x="173733" y="86671"/>
                  <a:pt x="171511" y="82491"/>
                </a:cubicBezTo>
                <a:cubicBezTo>
                  <a:pt x="168488" y="76532"/>
                  <a:pt x="170799" y="69239"/>
                  <a:pt x="176667" y="66215"/>
                </a:cubicBezTo>
                <a:cubicBezTo>
                  <a:pt x="185112" y="61857"/>
                  <a:pt x="193825" y="57944"/>
                  <a:pt x="202715" y="54742"/>
                </a:cubicBezTo>
                <a:close/>
                <a:moveTo>
                  <a:pt x="280616" y="40999"/>
                </a:moveTo>
                <a:cubicBezTo>
                  <a:pt x="308017" y="40999"/>
                  <a:pt x="334796" y="45796"/>
                  <a:pt x="360240" y="55390"/>
                </a:cubicBezTo>
                <a:cubicBezTo>
                  <a:pt x="366467" y="57699"/>
                  <a:pt x="369670" y="64717"/>
                  <a:pt x="367268" y="70935"/>
                </a:cubicBezTo>
                <a:cubicBezTo>
                  <a:pt x="365489" y="75732"/>
                  <a:pt x="360863" y="78752"/>
                  <a:pt x="355970" y="78752"/>
                </a:cubicBezTo>
                <a:cubicBezTo>
                  <a:pt x="354546" y="78752"/>
                  <a:pt x="353123" y="78486"/>
                  <a:pt x="351699" y="77953"/>
                </a:cubicBezTo>
                <a:cubicBezTo>
                  <a:pt x="329013" y="69425"/>
                  <a:pt x="305082" y="65072"/>
                  <a:pt x="280616" y="65072"/>
                </a:cubicBezTo>
                <a:cubicBezTo>
                  <a:pt x="274211" y="65072"/>
                  <a:pt x="267716" y="65427"/>
                  <a:pt x="261311" y="66049"/>
                </a:cubicBezTo>
                <a:cubicBezTo>
                  <a:pt x="254638" y="66671"/>
                  <a:pt x="248767" y="61785"/>
                  <a:pt x="248144" y="55123"/>
                </a:cubicBezTo>
                <a:cubicBezTo>
                  <a:pt x="247521" y="48550"/>
                  <a:pt x="252325" y="42598"/>
                  <a:pt x="258998" y="41976"/>
                </a:cubicBezTo>
                <a:cubicBezTo>
                  <a:pt x="266115" y="41266"/>
                  <a:pt x="273410" y="40999"/>
                  <a:pt x="280616" y="40999"/>
                </a:cubicBezTo>
                <a:close/>
                <a:moveTo>
                  <a:pt x="280607" y="24173"/>
                </a:moveTo>
                <a:cubicBezTo>
                  <a:pt x="146819" y="24173"/>
                  <a:pt x="37867" y="132862"/>
                  <a:pt x="37867" y="266524"/>
                </a:cubicBezTo>
                <a:cubicBezTo>
                  <a:pt x="37867" y="400097"/>
                  <a:pt x="146819" y="508875"/>
                  <a:pt x="280607" y="508875"/>
                </a:cubicBezTo>
                <a:cubicBezTo>
                  <a:pt x="414484" y="508875"/>
                  <a:pt x="523347" y="400097"/>
                  <a:pt x="523347" y="266524"/>
                </a:cubicBezTo>
                <a:cubicBezTo>
                  <a:pt x="523347" y="132862"/>
                  <a:pt x="414484" y="24173"/>
                  <a:pt x="280607" y="24173"/>
                </a:cubicBezTo>
                <a:close/>
                <a:moveTo>
                  <a:pt x="280607" y="0"/>
                </a:moveTo>
                <a:cubicBezTo>
                  <a:pt x="351907" y="0"/>
                  <a:pt x="418934" y="27728"/>
                  <a:pt x="469405" y="78029"/>
                </a:cubicBezTo>
                <a:cubicBezTo>
                  <a:pt x="519787" y="128419"/>
                  <a:pt x="547559" y="195338"/>
                  <a:pt x="547559" y="266524"/>
                </a:cubicBezTo>
                <a:cubicBezTo>
                  <a:pt x="547559" y="337710"/>
                  <a:pt x="519787" y="404629"/>
                  <a:pt x="469405" y="454930"/>
                </a:cubicBezTo>
                <a:cubicBezTo>
                  <a:pt x="469227" y="455108"/>
                  <a:pt x="469049" y="455286"/>
                  <a:pt x="468871" y="455464"/>
                </a:cubicBezTo>
                <a:cubicBezTo>
                  <a:pt x="511864" y="491190"/>
                  <a:pt x="543553" y="537758"/>
                  <a:pt x="560733" y="590903"/>
                </a:cubicBezTo>
                <a:cubicBezTo>
                  <a:pt x="561890" y="594547"/>
                  <a:pt x="561267" y="598635"/>
                  <a:pt x="558953" y="601745"/>
                </a:cubicBezTo>
                <a:cubicBezTo>
                  <a:pt x="556727" y="604856"/>
                  <a:pt x="553078" y="606722"/>
                  <a:pt x="549161" y="606722"/>
                </a:cubicBezTo>
                <a:lnTo>
                  <a:pt x="12053" y="606722"/>
                </a:lnTo>
                <a:cubicBezTo>
                  <a:pt x="8225" y="606722"/>
                  <a:pt x="4576" y="604856"/>
                  <a:pt x="2261" y="601745"/>
                </a:cubicBezTo>
                <a:cubicBezTo>
                  <a:pt x="36" y="598635"/>
                  <a:pt x="-587" y="594547"/>
                  <a:pt x="570" y="590903"/>
                </a:cubicBezTo>
                <a:cubicBezTo>
                  <a:pt x="17750" y="537758"/>
                  <a:pt x="49350" y="491190"/>
                  <a:pt x="92343" y="455464"/>
                </a:cubicBezTo>
                <a:cubicBezTo>
                  <a:pt x="92165" y="455286"/>
                  <a:pt x="92076" y="455108"/>
                  <a:pt x="91898" y="454930"/>
                </a:cubicBezTo>
                <a:cubicBezTo>
                  <a:pt x="41427" y="404629"/>
                  <a:pt x="13655" y="337710"/>
                  <a:pt x="13655" y="266524"/>
                </a:cubicBezTo>
                <a:cubicBezTo>
                  <a:pt x="13655" y="195338"/>
                  <a:pt x="41427" y="128419"/>
                  <a:pt x="91898" y="78029"/>
                </a:cubicBezTo>
                <a:cubicBezTo>
                  <a:pt x="142280" y="27728"/>
                  <a:pt x="209307" y="0"/>
                  <a:pt x="280607" y="0"/>
                </a:cubicBezTo>
                <a:close/>
              </a:path>
            </a:pathLst>
          </a:custGeom>
          <a:solidFill>
            <a:schemeClr val="accent1"/>
          </a:solidFill>
          <a:ln>
            <a:noFill/>
          </a:ln>
        </p:spPr>
      </p:sp>
      <p:grpSp>
        <p:nvGrpSpPr>
          <p:cNvPr id="48" name="icon_2"/>
          <p:cNvGrpSpPr>
            <a:grpSpLocks noChangeAspect="1"/>
          </p:cNvGrpSpPr>
          <p:nvPr>
            <p:custDataLst>
              <p:tags r:id="rId3"/>
            </p:custDataLst>
          </p:nvPr>
        </p:nvGrpSpPr>
        <p:grpSpPr>
          <a:xfrm>
            <a:off x="2249410" y="5404276"/>
            <a:ext cx="355600" cy="330980"/>
            <a:chOff x="13713768" y="5289334"/>
            <a:chExt cx="1525690" cy="1420058"/>
          </a:xfrm>
          <a:solidFill>
            <a:schemeClr val="accent1"/>
          </a:solidFill>
        </p:grpSpPr>
        <p:sp>
          <p:nvSpPr>
            <p:cNvPr id="49" name="PA-任意多边形: 形状 707"/>
            <p:cNvSpPr/>
            <p:nvPr>
              <p:custDataLst>
                <p:tags r:id="rId4"/>
              </p:custDataLst>
            </p:nvPr>
          </p:nvSpPr>
          <p:spPr>
            <a:xfrm>
              <a:off x="13713768" y="5289334"/>
              <a:ext cx="639961" cy="639961"/>
            </a:xfrm>
            <a:custGeom>
              <a:avLst/>
              <a:gdLst>
                <a:gd name="connsiteX0" fmla="*/ 321368 w 639960"/>
                <a:gd name="connsiteY0" fmla="*/ 2232 h 639960"/>
                <a:gd name="connsiteX1" fmla="*/ 2232 w 639960"/>
                <a:gd name="connsiteY1" fmla="*/ 321368 h 639960"/>
                <a:gd name="connsiteX2" fmla="*/ 321368 w 639960"/>
                <a:gd name="connsiteY2" fmla="*/ 640503 h 639960"/>
                <a:gd name="connsiteX3" fmla="*/ 640503 w 639960"/>
                <a:gd name="connsiteY3" fmla="*/ 321368 h 639960"/>
                <a:gd name="connsiteX4" fmla="*/ 321368 w 639960"/>
                <a:gd name="connsiteY4" fmla="*/ 2232 h 639960"/>
                <a:gd name="connsiteX5" fmla="*/ 321368 w 639960"/>
                <a:gd name="connsiteY5" fmla="*/ 592878 h 639960"/>
                <a:gd name="connsiteX6" fmla="*/ 49857 w 639960"/>
                <a:gd name="connsiteY6" fmla="*/ 321368 h 639960"/>
                <a:gd name="connsiteX7" fmla="*/ 321368 w 639960"/>
                <a:gd name="connsiteY7" fmla="*/ 49857 h 639960"/>
                <a:gd name="connsiteX8" fmla="*/ 592878 w 639960"/>
                <a:gd name="connsiteY8" fmla="*/ 321368 h 639960"/>
                <a:gd name="connsiteX9" fmla="*/ 321368 w 639960"/>
                <a:gd name="connsiteY9" fmla="*/ 592878 h 639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60" h="639960">
                  <a:moveTo>
                    <a:pt x="321368" y="2232"/>
                  </a:moveTo>
                  <a:cubicBezTo>
                    <a:pt x="145107" y="2232"/>
                    <a:pt x="2232" y="145107"/>
                    <a:pt x="2232" y="321368"/>
                  </a:cubicBezTo>
                  <a:cubicBezTo>
                    <a:pt x="2232" y="497628"/>
                    <a:pt x="145107" y="640503"/>
                    <a:pt x="321368" y="640503"/>
                  </a:cubicBezTo>
                  <a:cubicBezTo>
                    <a:pt x="497628" y="640503"/>
                    <a:pt x="640503" y="497628"/>
                    <a:pt x="640503" y="321368"/>
                  </a:cubicBezTo>
                  <a:cubicBezTo>
                    <a:pt x="640503" y="145107"/>
                    <a:pt x="497628" y="2232"/>
                    <a:pt x="321368" y="2232"/>
                  </a:cubicBezTo>
                  <a:close/>
                  <a:moveTo>
                    <a:pt x="321368" y="592878"/>
                  </a:moveTo>
                  <a:cubicBezTo>
                    <a:pt x="171635" y="592878"/>
                    <a:pt x="49857" y="471053"/>
                    <a:pt x="49857" y="321368"/>
                  </a:cubicBezTo>
                  <a:cubicBezTo>
                    <a:pt x="49857" y="171635"/>
                    <a:pt x="171635" y="49857"/>
                    <a:pt x="321368" y="49857"/>
                  </a:cubicBezTo>
                  <a:cubicBezTo>
                    <a:pt x="471053" y="49857"/>
                    <a:pt x="592878" y="171635"/>
                    <a:pt x="592878" y="321368"/>
                  </a:cubicBezTo>
                  <a:cubicBezTo>
                    <a:pt x="592878" y="471053"/>
                    <a:pt x="471101" y="592878"/>
                    <a:pt x="321368" y="59287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0" name="PA-任意多边形: 形状 708"/>
            <p:cNvSpPr/>
            <p:nvPr>
              <p:custDataLst>
                <p:tags r:id="rId5"/>
              </p:custDataLst>
            </p:nvPr>
          </p:nvSpPr>
          <p:spPr>
            <a:xfrm>
              <a:off x="14599497" y="5289334"/>
              <a:ext cx="639961" cy="639961"/>
            </a:xfrm>
            <a:custGeom>
              <a:avLst/>
              <a:gdLst>
                <a:gd name="connsiteX0" fmla="*/ 321368 w 639960"/>
                <a:gd name="connsiteY0" fmla="*/ 2232 h 639960"/>
                <a:gd name="connsiteX1" fmla="*/ 2232 w 639960"/>
                <a:gd name="connsiteY1" fmla="*/ 321368 h 639960"/>
                <a:gd name="connsiteX2" fmla="*/ 321368 w 639960"/>
                <a:gd name="connsiteY2" fmla="*/ 640503 h 639960"/>
                <a:gd name="connsiteX3" fmla="*/ 640503 w 639960"/>
                <a:gd name="connsiteY3" fmla="*/ 321368 h 639960"/>
                <a:gd name="connsiteX4" fmla="*/ 321368 w 639960"/>
                <a:gd name="connsiteY4" fmla="*/ 2232 h 639960"/>
                <a:gd name="connsiteX5" fmla="*/ 321368 w 639960"/>
                <a:gd name="connsiteY5" fmla="*/ 592878 h 639960"/>
                <a:gd name="connsiteX6" fmla="*/ 49857 w 639960"/>
                <a:gd name="connsiteY6" fmla="*/ 321368 h 639960"/>
                <a:gd name="connsiteX7" fmla="*/ 321368 w 639960"/>
                <a:gd name="connsiteY7" fmla="*/ 49857 h 639960"/>
                <a:gd name="connsiteX8" fmla="*/ 592878 w 639960"/>
                <a:gd name="connsiteY8" fmla="*/ 321368 h 639960"/>
                <a:gd name="connsiteX9" fmla="*/ 321368 w 639960"/>
                <a:gd name="connsiteY9" fmla="*/ 592878 h 639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60" h="639960">
                  <a:moveTo>
                    <a:pt x="321368" y="2232"/>
                  </a:moveTo>
                  <a:cubicBezTo>
                    <a:pt x="145107" y="2232"/>
                    <a:pt x="2232" y="145107"/>
                    <a:pt x="2232" y="321368"/>
                  </a:cubicBezTo>
                  <a:cubicBezTo>
                    <a:pt x="2232" y="497628"/>
                    <a:pt x="145107" y="640503"/>
                    <a:pt x="321368" y="640503"/>
                  </a:cubicBezTo>
                  <a:cubicBezTo>
                    <a:pt x="497628" y="640503"/>
                    <a:pt x="640503" y="497628"/>
                    <a:pt x="640503" y="321368"/>
                  </a:cubicBezTo>
                  <a:cubicBezTo>
                    <a:pt x="640503" y="145107"/>
                    <a:pt x="497628" y="2232"/>
                    <a:pt x="321368" y="2232"/>
                  </a:cubicBezTo>
                  <a:close/>
                  <a:moveTo>
                    <a:pt x="321368" y="592878"/>
                  </a:moveTo>
                  <a:cubicBezTo>
                    <a:pt x="171682" y="592878"/>
                    <a:pt x="49857" y="471101"/>
                    <a:pt x="49857" y="321368"/>
                  </a:cubicBezTo>
                  <a:cubicBezTo>
                    <a:pt x="49857" y="171635"/>
                    <a:pt x="171635" y="49857"/>
                    <a:pt x="321368" y="49857"/>
                  </a:cubicBezTo>
                  <a:cubicBezTo>
                    <a:pt x="471101" y="49857"/>
                    <a:pt x="592878" y="171635"/>
                    <a:pt x="592878" y="321368"/>
                  </a:cubicBezTo>
                  <a:cubicBezTo>
                    <a:pt x="592878" y="471053"/>
                    <a:pt x="471101" y="592878"/>
                    <a:pt x="321368" y="59287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1" name="PA-任意多边形: 形状 709"/>
            <p:cNvSpPr/>
            <p:nvPr>
              <p:custDataLst>
                <p:tags r:id="rId6"/>
              </p:custDataLst>
            </p:nvPr>
          </p:nvSpPr>
          <p:spPr>
            <a:xfrm>
              <a:off x="13713768" y="6069431"/>
              <a:ext cx="639961" cy="639961"/>
            </a:xfrm>
            <a:custGeom>
              <a:avLst/>
              <a:gdLst>
                <a:gd name="connsiteX0" fmla="*/ 321368 w 639960"/>
                <a:gd name="connsiteY0" fmla="*/ 2232 h 639960"/>
                <a:gd name="connsiteX1" fmla="*/ 2232 w 639960"/>
                <a:gd name="connsiteY1" fmla="*/ 321368 h 639960"/>
                <a:gd name="connsiteX2" fmla="*/ 321368 w 639960"/>
                <a:gd name="connsiteY2" fmla="*/ 640503 h 639960"/>
                <a:gd name="connsiteX3" fmla="*/ 640503 w 639960"/>
                <a:gd name="connsiteY3" fmla="*/ 321368 h 639960"/>
                <a:gd name="connsiteX4" fmla="*/ 321368 w 639960"/>
                <a:gd name="connsiteY4" fmla="*/ 2232 h 639960"/>
                <a:gd name="connsiteX5" fmla="*/ 321368 w 639960"/>
                <a:gd name="connsiteY5" fmla="*/ 592878 h 639960"/>
                <a:gd name="connsiteX6" fmla="*/ 49857 w 639960"/>
                <a:gd name="connsiteY6" fmla="*/ 321368 h 639960"/>
                <a:gd name="connsiteX7" fmla="*/ 321368 w 639960"/>
                <a:gd name="connsiteY7" fmla="*/ 49857 h 639960"/>
                <a:gd name="connsiteX8" fmla="*/ 592878 w 639960"/>
                <a:gd name="connsiteY8" fmla="*/ 321368 h 639960"/>
                <a:gd name="connsiteX9" fmla="*/ 321368 w 639960"/>
                <a:gd name="connsiteY9" fmla="*/ 592878 h 639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60" h="639960">
                  <a:moveTo>
                    <a:pt x="321368" y="2232"/>
                  </a:moveTo>
                  <a:cubicBezTo>
                    <a:pt x="145107" y="2232"/>
                    <a:pt x="2232" y="145107"/>
                    <a:pt x="2232" y="321368"/>
                  </a:cubicBezTo>
                  <a:cubicBezTo>
                    <a:pt x="2232" y="497628"/>
                    <a:pt x="145107" y="640503"/>
                    <a:pt x="321368" y="640503"/>
                  </a:cubicBezTo>
                  <a:cubicBezTo>
                    <a:pt x="497628" y="640503"/>
                    <a:pt x="640503" y="497628"/>
                    <a:pt x="640503" y="321368"/>
                  </a:cubicBezTo>
                  <a:cubicBezTo>
                    <a:pt x="640503" y="145107"/>
                    <a:pt x="497628" y="2232"/>
                    <a:pt x="321368" y="2232"/>
                  </a:cubicBezTo>
                  <a:close/>
                  <a:moveTo>
                    <a:pt x="321368" y="592878"/>
                  </a:moveTo>
                  <a:cubicBezTo>
                    <a:pt x="171635" y="592878"/>
                    <a:pt x="49857" y="471053"/>
                    <a:pt x="49857" y="321368"/>
                  </a:cubicBezTo>
                  <a:cubicBezTo>
                    <a:pt x="49857" y="171682"/>
                    <a:pt x="171635" y="49857"/>
                    <a:pt x="321368" y="49857"/>
                  </a:cubicBezTo>
                  <a:cubicBezTo>
                    <a:pt x="471053" y="49857"/>
                    <a:pt x="592878" y="171635"/>
                    <a:pt x="592878" y="321368"/>
                  </a:cubicBezTo>
                  <a:cubicBezTo>
                    <a:pt x="592878" y="471101"/>
                    <a:pt x="471101" y="592878"/>
                    <a:pt x="321368" y="59287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2" name="PA-任意多边形: 形状 710"/>
            <p:cNvSpPr/>
            <p:nvPr>
              <p:custDataLst>
                <p:tags r:id="rId7"/>
              </p:custDataLst>
            </p:nvPr>
          </p:nvSpPr>
          <p:spPr>
            <a:xfrm>
              <a:off x="13907649" y="6263360"/>
              <a:ext cx="253008" cy="253008"/>
            </a:xfrm>
            <a:custGeom>
              <a:avLst/>
              <a:gdLst>
                <a:gd name="connsiteX0" fmla="*/ 252692 w 253007"/>
                <a:gd name="connsiteY0" fmla="*/ 35903 h 253007"/>
                <a:gd name="connsiteX1" fmla="*/ 219021 w 253007"/>
                <a:gd name="connsiteY1" fmla="*/ 2232 h 253007"/>
                <a:gd name="connsiteX2" fmla="*/ 127486 w 253007"/>
                <a:gd name="connsiteY2" fmla="*/ 93768 h 253007"/>
                <a:gd name="connsiteX3" fmla="*/ 35903 w 253007"/>
                <a:gd name="connsiteY3" fmla="*/ 2232 h 253007"/>
                <a:gd name="connsiteX4" fmla="*/ 2232 w 253007"/>
                <a:gd name="connsiteY4" fmla="*/ 35903 h 253007"/>
                <a:gd name="connsiteX5" fmla="*/ 93815 w 253007"/>
                <a:gd name="connsiteY5" fmla="*/ 127439 h 253007"/>
                <a:gd name="connsiteX6" fmla="*/ 2232 w 253007"/>
                <a:gd name="connsiteY6" fmla="*/ 218974 h 253007"/>
                <a:gd name="connsiteX7" fmla="*/ 35903 w 253007"/>
                <a:gd name="connsiteY7" fmla="*/ 252645 h 253007"/>
                <a:gd name="connsiteX8" fmla="*/ 127486 w 253007"/>
                <a:gd name="connsiteY8" fmla="*/ 161109 h 253007"/>
                <a:gd name="connsiteX9" fmla="*/ 219021 w 253007"/>
                <a:gd name="connsiteY9" fmla="*/ 252645 h 253007"/>
                <a:gd name="connsiteX10" fmla="*/ 252692 w 253007"/>
                <a:gd name="connsiteY10" fmla="*/ 218974 h 253007"/>
                <a:gd name="connsiteX11" fmla="*/ 161157 w 253007"/>
                <a:gd name="connsiteY11" fmla="*/ 127439 h 25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007" h="253007">
                  <a:moveTo>
                    <a:pt x="252692" y="35903"/>
                  </a:moveTo>
                  <a:lnTo>
                    <a:pt x="219021" y="2232"/>
                  </a:lnTo>
                  <a:lnTo>
                    <a:pt x="127486" y="93768"/>
                  </a:lnTo>
                  <a:lnTo>
                    <a:pt x="35903" y="2232"/>
                  </a:lnTo>
                  <a:lnTo>
                    <a:pt x="2232" y="35903"/>
                  </a:lnTo>
                  <a:lnTo>
                    <a:pt x="93815" y="127439"/>
                  </a:lnTo>
                  <a:lnTo>
                    <a:pt x="2232" y="218974"/>
                  </a:lnTo>
                  <a:lnTo>
                    <a:pt x="35903" y="252645"/>
                  </a:lnTo>
                  <a:lnTo>
                    <a:pt x="127486" y="161109"/>
                  </a:lnTo>
                  <a:lnTo>
                    <a:pt x="219021" y="252645"/>
                  </a:lnTo>
                  <a:lnTo>
                    <a:pt x="252692" y="218974"/>
                  </a:lnTo>
                  <a:lnTo>
                    <a:pt x="161157" y="127439"/>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3" name="PA-任意多边形: 形状 711"/>
            <p:cNvSpPr/>
            <p:nvPr>
              <p:custDataLst>
                <p:tags r:id="rId8"/>
              </p:custDataLst>
            </p:nvPr>
          </p:nvSpPr>
          <p:spPr>
            <a:xfrm>
              <a:off x="14599497" y="6069431"/>
              <a:ext cx="639961" cy="639961"/>
            </a:xfrm>
            <a:custGeom>
              <a:avLst/>
              <a:gdLst>
                <a:gd name="connsiteX0" fmla="*/ 321368 w 639960"/>
                <a:gd name="connsiteY0" fmla="*/ 2232 h 639960"/>
                <a:gd name="connsiteX1" fmla="*/ 2232 w 639960"/>
                <a:gd name="connsiteY1" fmla="*/ 321368 h 639960"/>
                <a:gd name="connsiteX2" fmla="*/ 321368 w 639960"/>
                <a:gd name="connsiteY2" fmla="*/ 640503 h 639960"/>
                <a:gd name="connsiteX3" fmla="*/ 640503 w 639960"/>
                <a:gd name="connsiteY3" fmla="*/ 321368 h 639960"/>
                <a:gd name="connsiteX4" fmla="*/ 321368 w 639960"/>
                <a:gd name="connsiteY4" fmla="*/ 2232 h 639960"/>
                <a:gd name="connsiteX5" fmla="*/ 321368 w 639960"/>
                <a:gd name="connsiteY5" fmla="*/ 592878 h 639960"/>
                <a:gd name="connsiteX6" fmla="*/ 49857 w 639960"/>
                <a:gd name="connsiteY6" fmla="*/ 321368 h 639960"/>
                <a:gd name="connsiteX7" fmla="*/ 321368 w 639960"/>
                <a:gd name="connsiteY7" fmla="*/ 49857 h 639960"/>
                <a:gd name="connsiteX8" fmla="*/ 592878 w 639960"/>
                <a:gd name="connsiteY8" fmla="*/ 321368 h 639960"/>
                <a:gd name="connsiteX9" fmla="*/ 321368 w 639960"/>
                <a:gd name="connsiteY9" fmla="*/ 592878 h 639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9960" h="639960">
                  <a:moveTo>
                    <a:pt x="321368" y="2232"/>
                  </a:moveTo>
                  <a:cubicBezTo>
                    <a:pt x="145107" y="2232"/>
                    <a:pt x="2232" y="145107"/>
                    <a:pt x="2232" y="321368"/>
                  </a:cubicBezTo>
                  <a:cubicBezTo>
                    <a:pt x="2232" y="497628"/>
                    <a:pt x="145107" y="640503"/>
                    <a:pt x="321368" y="640503"/>
                  </a:cubicBezTo>
                  <a:cubicBezTo>
                    <a:pt x="497628" y="640503"/>
                    <a:pt x="640503" y="497628"/>
                    <a:pt x="640503" y="321368"/>
                  </a:cubicBezTo>
                  <a:cubicBezTo>
                    <a:pt x="640503" y="145107"/>
                    <a:pt x="497628" y="2232"/>
                    <a:pt x="321368" y="2232"/>
                  </a:cubicBezTo>
                  <a:close/>
                  <a:moveTo>
                    <a:pt x="321368" y="592878"/>
                  </a:moveTo>
                  <a:cubicBezTo>
                    <a:pt x="171682" y="592878"/>
                    <a:pt x="49857" y="471101"/>
                    <a:pt x="49857" y="321368"/>
                  </a:cubicBezTo>
                  <a:cubicBezTo>
                    <a:pt x="49857" y="171635"/>
                    <a:pt x="171635" y="49857"/>
                    <a:pt x="321368" y="49857"/>
                  </a:cubicBezTo>
                  <a:cubicBezTo>
                    <a:pt x="471101" y="49857"/>
                    <a:pt x="592878" y="171682"/>
                    <a:pt x="592878" y="321368"/>
                  </a:cubicBezTo>
                  <a:cubicBezTo>
                    <a:pt x="592878" y="471053"/>
                    <a:pt x="471101" y="592878"/>
                    <a:pt x="321368" y="592878"/>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4" name="PA-任意多边形: 形状 712"/>
            <p:cNvSpPr/>
            <p:nvPr>
              <p:custDataLst>
                <p:tags r:id="rId9"/>
              </p:custDataLst>
            </p:nvPr>
          </p:nvSpPr>
          <p:spPr>
            <a:xfrm>
              <a:off x="14793426" y="5483263"/>
              <a:ext cx="253008" cy="253008"/>
            </a:xfrm>
            <a:custGeom>
              <a:avLst/>
              <a:gdLst>
                <a:gd name="connsiteX0" fmla="*/ 252692 w 253007"/>
                <a:gd name="connsiteY0" fmla="*/ 35903 h 253007"/>
                <a:gd name="connsiteX1" fmla="*/ 219021 w 253007"/>
                <a:gd name="connsiteY1" fmla="*/ 2232 h 253007"/>
                <a:gd name="connsiteX2" fmla="*/ 127439 w 253007"/>
                <a:gd name="connsiteY2" fmla="*/ 93768 h 253007"/>
                <a:gd name="connsiteX3" fmla="*/ 35903 w 253007"/>
                <a:gd name="connsiteY3" fmla="*/ 2232 h 253007"/>
                <a:gd name="connsiteX4" fmla="*/ 2232 w 253007"/>
                <a:gd name="connsiteY4" fmla="*/ 35903 h 253007"/>
                <a:gd name="connsiteX5" fmla="*/ 93768 w 253007"/>
                <a:gd name="connsiteY5" fmla="*/ 127439 h 253007"/>
                <a:gd name="connsiteX6" fmla="*/ 2232 w 253007"/>
                <a:gd name="connsiteY6" fmla="*/ 218974 h 253007"/>
                <a:gd name="connsiteX7" fmla="*/ 35903 w 253007"/>
                <a:gd name="connsiteY7" fmla="*/ 252645 h 253007"/>
                <a:gd name="connsiteX8" fmla="*/ 127439 w 253007"/>
                <a:gd name="connsiteY8" fmla="*/ 161109 h 253007"/>
                <a:gd name="connsiteX9" fmla="*/ 219021 w 253007"/>
                <a:gd name="connsiteY9" fmla="*/ 252645 h 253007"/>
                <a:gd name="connsiteX10" fmla="*/ 252692 w 253007"/>
                <a:gd name="connsiteY10" fmla="*/ 218974 h 253007"/>
                <a:gd name="connsiteX11" fmla="*/ 161109 w 253007"/>
                <a:gd name="connsiteY11" fmla="*/ 127439 h 25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007" h="253007">
                  <a:moveTo>
                    <a:pt x="252692" y="35903"/>
                  </a:moveTo>
                  <a:lnTo>
                    <a:pt x="219021" y="2232"/>
                  </a:lnTo>
                  <a:lnTo>
                    <a:pt x="127439" y="93768"/>
                  </a:lnTo>
                  <a:lnTo>
                    <a:pt x="35903" y="2232"/>
                  </a:lnTo>
                  <a:lnTo>
                    <a:pt x="2232" y="35903"/>
                  </a:lnTo>
                  <a:lnTo>
                    <a:pt x="93768" y="127439"/>
                  </a:lnTo>
                  <a:lnTo>
                    <a:pt x="2232" y="218974"/>
                  </a:lnTo>
                  <a:lnTo>
                    <a:pt x="35903" y="252645"/>
                  </a:lnTo>
                  <a:lnTo>
                    <a:pt x="127439" y="161109"/>
                  </a:lnTo>
                  <a:lnTo>
                    <a:pt x="219021" y="252645"/>
                  </a:lnTo>
                  <a:lnTo>
                    <a:pt x="252692" y="218974"/>
                  </a:lnTo>
                  <a:lnTo>
                    <a:pt x="161109" y="127439"/>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5" name="PA-任意多边形: 形状 713"/>
            <p:cNvSpPr/>
            <p:nvPr>
              <p:custDataLst>
                <p:tags r:id="rId10"/>
              </p:custDataLst>
            </p:nvPr>
          </p:nvSpPr>
          <p:spPr>
            <a:xfrm>
              <a:off x="14793426" y="6263360"/>
              <a:ext cx="253008" cy="253008"/>
            </a:xfrm>
            <a:custGeom>
              <a:avLst/>
              <a:gdLst>
                <a:gd name="connsiteX0" fmla="*/ 252692 w 253007"/>
                <a:gd name="connsiteY0" fmla="*/ 35903 h 253007"/>
                <a:gd name="connsiteX1" fmla="*/ 219021 w 253007"/>
                <a:gd name="connsiteY1" fmla="*/ 2232 h 253007"/>
                <a:gd name="connsiteX2" fmla="*/ 127439 w 253007"/>
                <a:gd name="connsiteY2" fmla="*/ 93768 h 253007"/>
                <a:gd name="connsiteX3" fmla="*/ 35903 w 253007"/>
                <a:gd name="connsiteY3" fmla="*/ 2232 h 253007"/>
                <a:gd name="connsiteX4" fmla="*/ 2232 w 253007"/>
                <a:gd name="connsiteY4" fmla="*/ 35903 h 253007"/>
                <a:gd name="connsiteX5" fmla="*/ 93768 w 253007"/>
                <a:gd name="connsiteY5" fmla="*/ 127439 h 253007"/>
                <a:gd name="connsiteX6" fmla="*/ 2232 w 253007"/>
                <a:gd name="connsiteY6" fmla="*/ 218974 h 253007"/>
                <a:gd name="connsiteX7" fmla="*/ 35903 w 253007"/>
                <a:gd name="connsiteY7" fmla="*/ 252645 h 253007"/>
                <a:gd name="connsiteX8" fmla="*/ 127439 w 253007"/>
                <a:gd name="connsiteY8" fmla="*/ 161109 h 253007"/>
                <a:gd name="connsiteX9" fmla="*/ 219021 w 253007"/>
                <a:gd name="connsiteY9" fmla="*/ 252645 h 253007"/>
                <a:gd name="connsiteX10" fmla="*/ 252692 w 253007"/>
                <a:gd name="connsiteY10" fmla="*/ 218974 h 253007"/>
                <a:gd name="connsiteX11" fmla="*/ 161109 w 253007"/>
                <a:gd name="connsiteY11" fmla="*/ 127439 h 25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007" h="253007">
                  <a:moveTo>
                    <a:pt x="252692" y="35903"/>
                  </a:moveTo>
                  <a:lnTo>
                    <a:pt x="219021" y="2232"/>
                  </a:lnTo>
                  <a:lnTo>
                    <a:pt x="127439" y="93768"/>
                  </a:lnTo>
                  <a:lnTo>
                    <a:pt x="35903" y="2232"/>
                  </a:lnTo>
                  <a:lnTo>
                    <a:pt x="2232" y="35903"/>
                  </a:lnTo>
                  <a:lnTo>
                    <a:pt x="93768" y="127439"/>
                  </a:lnTo>
                  <a:lnTo>
                    <a:pt x="2232" y="218974"/>
                  </a:lnTo>
                  <a:lnTo>
                    <a:pt x="35903" y="252645"/>
                  </a:lnTo>
                  <a:lnTo>
                    <a:pt x="127439" y="161109"/>
                  </a:lnTo>
                  <a:lnTo>
                    <a:pt x="219021" y="252645"/>
                  </a:lnTo>
                  <a:lnTo>
                    <a:pt x="252692" y="218974"/>
                  </a:lnTo>
                  <a:lnTo>
                    <a:pt x="161109" y="127439"/>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56" name="PA-任意多边形: 形状 714"/>
            <p:cNvSpPr/>
            <p:nvPr>
              <p:custDataLst>
                <p:tags r:id="rId11"/>
              </p:custDataLst>
            </p:nvPr>
          </p:nvSpPr>
          <p:spPr>
            <a:xfrm>
              <a:off x="13874883" y="5483882"/>
              <a:ext cx="318492" cy="258961"/>
            </a:xfrm>
            <a:custGeom>
              <a:avLst/>
              <a:gdLst>
                <a:gd name="connsiteX0" fmla="*/ 283744 w 318492"/>
                <a:gd name="connsiteY0" fmla="*/ 2232 h 258960"/>
                <a:gd name="connsiteX1" fmla="*/ 105055 w 318492"/>
                <a:gd name="connsiteY1" fmla="*/ 200829 h 258960"/>
                <a:gd name="connsiteX2" fmla="*/ 35903 w 318492"/>
                <a:gd name="connsiteY2" fmla="*/ 131677 h 258960"/>
                <a:gd name="connsiteX3" fmla="*/ 2232 w 318492"/>
                <a:gd name="connsiteY3" fmla="*/ 165348 h 258960"/>
                <a:gd name="connsiteX4" fmla="*/ 89100 w 318492"/>
                <a:gd name="connsiteY4" fmla="*/ 252264 h 258960"/>
                <a:gd name="connsiteX5" fmla="*/ 105960 w 318492"/>
                <a:gd name="connsiteY5" fmla="*/ 259265 h 258960"/>
                <a:gd name="connsiteX6" fmla="*/ 106579 w 318492"/>
                <a:gd name="connsiteY6" fmla="*/ 259265 h 258960"/>
                <a:gd name="connsiteX7" fmla="*/ 123676 w 318492"/>
                <a:gd name="connsiteY7" fmla="*/ 251406 h 258960"/>
                <a:gd name="connsiteX8" fmla="*/ 319177 w 318492"/>
                <a:gd name="connsiteY8" fmla="*/ 34141 h 258960"/>
                <a:gd name="connsiteX9" fmla="*/ 283744 w 318492"/>
                <a:gd name="connsiteY9" fmla="*/ 2232 h 258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492" h="258960">
                  <a:moveTo>
                    <a:pt x="283744" y="2232"/>
                  </a:moveTo>
                  <a:lnTo>
                    <a:pt x="105055" y="200829"/>
                  </a:lnTo>
                  <a:lnTo>
                    <a:pt x="35903" y="131677"/>
                  </a:lnTo>
                  <a:lnTo>
                    <a:pt x="2232" y="165348"/>
                  </a:lnTo>
                  <a:lnTo>
                    <a:pt x="89100" y="252264"/>
                  </a:lnTo>
                  <a:cubicBezTo>
                    <a:pt x="93577" y="256740"/>
                    <a:pt x="99626" y="259265"/>
                    <a:pt x="105960" y="259265"/>
                  </a:cubicBezTo>
                  <a:cubicBezTo>
                    <a:pt x="106150" y="259265"/>
                    <a:pt x="106388" y="259265"/>
                    <a:pt x="106579" y="259265"/>
                  </a:cubicBezTo>
                  <a:cubicBezTo>
                    <a:pt x="113151" y="259074"/>
                    <a:pt x="119342" y="256264"/>
                    <a:pt x="123676" y="251406"/>
                  </a:cubicBezTo>
                  <a:lnTo>
                    <a:pt x="319177" y="34141"/>
                  </a:lnTo>
                  <a:lnTo>
                    <a:pt x="283744" y="2232"/>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99331" name="组合 3"/>
          <p:cNvGrpSpPr/>
          <p:nvPr/>
        </p:nvGrpSpPr>
        <p:grpSpPr>
          <a:xfrm>
            <a:off x="1701622" y="1338511"/>
            <a:ext cx="8863066" cy="2570638"/>
            <a:chOff x="179512" y="1338742"/>
            <a:chExt cx="8861565" cy="2569568"/>
          </a:xfrm>
        </p:grpSpPr>
        <p:sp>
          <p:nvSpPr>
            <p:cNvPr id="99332" name="AutoShape 4"/>
            <p:cNvSpPr>
              <a:spLocks noChangeAspect="1"/>
            </p:cNvSpPr>
            <p:nvPr/>
          </p:nvSpPr>
          <p:spPr>
            <a:xfrm rot="-5400000">
              <a:off x="4500364" y="2626146"/>
              <a:ext cx="647700" cy="647700"/>
            </a:xfrm>
            <a:prstGeom prst="downArrow">
              <a:avLst>
                <a:gd name="adj1" fmla="val 45453"/>
                <a:gd name="adj2" fmla="val 56250"/>
              </a:avLst>
            </a:prstGeom>
            <a:gradFill rotWithShape="1">
              <a:gsLst>
                <a:gs pos="0">
                  <a:srgbClr val="CC99FF"/>
                </a:gs>
                <a:gs pos="100000">
                  <a:srgbClr val="FFFFFF"/>
                </a:gs>
              </a:gsLst>
              <a:lin ang="5400000" scaled="1"/>
              <a:tileRect/>
            </a:gradFill>
            <a:ln w="9525" cap="flat" cmpd="sng">
              <a:solidFill>
                <a:srgbClr val="800080"/>
              </a:solidFill>
              <a:prstDash val="solid"/>
              <a:miter/>
              <a:headEnd type="none" w="med" len="med"/>
              <a:tailEnd type="none" w="med" len="med"/>
            </a:ln>
            <a:effectLst>
              <a:outerShdw dist="56796" dir="1593903" algn="ctr" rotWithShape="0">
                <a:schemeClr val="tx1">
                  <a:alpha val="50000"/>
                </a:schemeClr>
              </a:outerShdw>
            </a:effectLst>
          </p:spPr>
          <p:txBody>
            <a:bodyPr wrap="none" anchor="ctr" anchorCtr="0"/>
            <a:p>
              <a:pPr algn="ctr" eaLnBrk="0" hangingPunct="0"/>
              <a:endParaRPr lang="zh-CN" altLang="en-US" dirty="0">
                <a:latin typeface="Times New Roman" panose="02020603050405020304" charset="0"/>
                <a:ea typeface="楷体_GB2312" panose="02010609030101010101" pitchFamily="49" charset="-122"/>
              </a:endParaRPr>
            </a:p>
          </p:txBody>
        </p:sp>
        <p:pic>
          <p:nvPicPr>
            <p:cNvPr id="99333" name="Picture 34"/>
            <p:cNvPicPr>
              <a:picLocks noChangeAspect="1"/>
            </p:cNvPicPr>
            <p:nvPr/>
          </p:nvPicPr>
          <p:blipFill>
            <a:blip r:embed="rId12"/>
            <a:stretch>
              <a:fillRect/>
            </a:stretch>
          </p:blipFill>
          <p:spPr>
            <a:xfrm>
              <a:off x="179512" y="1746658"/>
              <a:ext cx="4148657" cy="2159128"/>
            </a:xfrm>
            <a:prstGeom prst="rect">
              <a:avLst/>
            </a:prstGeom>
            <a:noFill/>
            <a:ln w="9525">
              <a:noFill/>
            </a:ln>
          </p:spPr>
        </p:pic>
        <p:pic>
          <p:nvPicPr>
            <p:cNvPr id="99334" name="Picture 36"/>
            <p:cNvPicPr>
              <a:picLocks noChangeAspect="1"/>
            </p:cNvPicPr>
            <p:nvPr/>
          </p:nvPicPr>
          <p:blipFill>
            <a:blip r:embed="rId13"/>
            <a:stretch>
              <a:fillRect/>
            </a:stretch>
          </p:blipFill>
          <p:spPr>
            <a:xfrm>
              <a:off x="5154108" y="1338742"/>
              <a:ext cx="3818705" cy="1529135"/>
            </a:xfrm>
            <a:prstGeom prst="rect">
              <a:avLst/>
            </a:prstGeom>
            <a:noFill/>
            <a:ln w="9525">
              <a:noFill/>
            </a:ln>
          </p:spPr>
        </p:pic>
        <p:pic>
          <p:nvPicPr>
            <p:cNvPr id="99335" name="Picture 37"/>
            <p:cNvPicPr>
              <a:picLocks noChangeAspect="1"/>
            </p:cNvPicPr>
            <p:nvPr/>
          </p:nvPicPr>
          <p:blipFill>
            <a:blip r:embed="rId14"/>
            <a:stretch>
              <a:fillRect/>
            </a:stretch>
          </p:blipFill>
          <p:spPr>
            <a:xfrm>
              <a:off x="5154108" y="3200055"/>
              <a:ext cx="3886969" cy="708255"/>
            </a:xfrm>
            <a:prstGeom prst="rect">
              <a:avLst/>
            </a:prstGeom>
            <a:noFill/>
            <a:ln w="9525">
              <a:noFill/>
            </a:ln>
          </p:spPr>
        </p:pic>
      </p:grpSp>
      <p:sp>
        <p:nvSpPr>
          <p:cNvPr id="99336" name="矩形 4"/>
          <p:cNvSpPr/>
          <p:nvPr/>
        </p:nvSpPr>
        <p:spPr>
          <a:xfrm>
            <a:off x="5971114" y="1184494"/>
            <a:ext cx="792480" cy="460375"/>
          </a:xfrm>
          <a:prstGeom prst="rect">
            <a:avLst/>
          </a:prstGeom>
          <a:noFill/>
          <a:ln w="9525">
            <a:noFill/>
          </a:ln>
        </p:spPr>
        <p:txBody>
          <a:bodyPr wrap="none" anchor="t" anchorCtr="0">
            <a:spAutoFit/>
          </a:bodyPr>
          <a:p>
            <a:pPr algn="ctr" eaLnBrk="0" hangingPunct="0"/>
            <a:r>
              <a:rPr lang="zh-CN" altLang="en-US" dirty="0">
                <a:latin typeface="Times New Roman" panose="02020603050405020304" charset="0"/>
                <a:ea typeface="楷体_GB2312" panose="02010609030101010101" pitchFamily="49" charset="-122"/>
              </a:rPr>
              <a:t>选课</a:t>
            </a:r>
            <a:endParaRPr lang="zh-CN" altLang="en-US" dirty="0">
              <a:latin typeface="Times New Roman" panose="02020603050405020304" charset="0"/>
              <a:ea typeface="楷体_GB2312" panose="02010609030101010101" pitchFamily="49" charset="-122"/>
            </a:endParaRPr>
          </a:p>
        </p:txBody>
      </p:sp>
      <p:sp>
        <p:nvSpPr>
          <p:cNvPr id="99337" name="矩形 5"/>
          <p:cNvSpPr/>
          <p:nvPr/>
        </p:nvSpPr>
        <p:spPr>
          <a:xfrm>
            <a:off x="5971114" y="3601117"/>
            <a:ext cx="792480" cy="460375"/>
          </a:xfrm>
          <a:prstGeom prst="rect">
            <a:avLst/>
          </a:prstGeom>
          <a:noFill/>
          <a:ln w="9525">
            <a:noFill/>
          </a:ln>
        </p:spPr>
        <p:txBody>
          <a:bodyPr wrap="none" anchor="t" anchorCtr="0">
            <a:spAutoFit/>
          </a:bodyPr>
          <a:p>
            <a:pPr algn="ctr" eaLnBrk="0" hangingPunct="0"/>
            <a:r>
              <a:rPr lang="zh-CN" altLang="en-US" dirty="0">
                <a:latin typeface="Times New Roman" panose="02020603050405020304" charset="0"/>
                <a:ea typeface="楷体_GB2312" panose="02010609030101010101" pitchFamily="49" charset="-122"/>
              </a:rPr>
              <a:t>学生</a:t>
            </a:r>
            <a:endParaRPr lang="zh-CN" altLang="en-US" dirty="0">
              <a:latin typeface="Times New Roman" panose="02020603050405020304" charset="0"/>
              <a:ea typeface="楷体_GB2312" panose="02010609030101010101" pitchFamily="49" charset="-122"/>
            </a:endParaRPr>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Rectangle 2"/>
          <p:cNvSpPr>
            <a:spLocks noGrp="1"/>
          </p:cNvSpPr>
          <p:nvPr/>
        </p:nvSpPr>
        <p:spPr>
          <a:xfrm>
            <a:off x="3205262" y="65100"/>
            <a:ext cx="4393426" cy="789134"/>
          </a:xfrm>
        </p:spPr>
        <p:txBody>
          <a:bodyPr vert="horz" wrap="square" lIns="91456" tIns="45728" rIns="91456" bIns="45728" anchor="ctr" anchorCtr="0"/>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第二范式 (2nd NF)</a:t>
            </a:r>
            <a:endParaRPr kumimoji="0" lang="zh-CN" altLang="en-US" sz="2800" b="0" i="0" u="none" strike="noStrike" kern="120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51" name="文本框 50"/>
          <p:cNvSpPr txBox="1"/>
          <p:nvPr>
            <p:custDataLst>
              <p:tags r:id="rId1"/>
            </p:custDataLst>
          </p:nvPr>
        </p:nvSpPr>
        <p:spPr>
          <a:xfrm>
            <a:off x="1477048" y="1605280"/>
            <a:ext cx="9858972" cy="401447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335"/>
              </a:spcBef>
              <a:spcAft>
                <a:spcPts val="0"/>
              </a:spcAft>
              <a:buSzPct val="100000"/>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李小明转系到法律系</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marL="0" lvl="0" indent="457200" algn="l" fontAlgn="ctr">
              <a:lnSpc>
                <a:spcPct val="130000"/>
              </a:lnSpc>
              <a:spcBef>
                <a:spcPts val="2335"/>
              </a:spcBef>
              <a:spcAft>
                <a:spcPts val="0"/>
              </a:spcAft>
              <a:buSzPct val="100000"/>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只需要修改一次李小明对应的系的值即可。——有改进</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335"/>
              </a:spcBef>
              <a:spcAft>
                <a:spcPts val="0"/>
              </a:spcAft>
              <a:buSzPct val="100000"/>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数据冗余是否减少了？</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marL="0" lvl="0" indent="457200" algn="l" fontAlgn="ctr">
              <a:lnSpc>
                <a:spcPct val="130000"/>
              </a:lnSpc>
              <a:spcBef>
                <a:spcPts val="2335"/>
              </a:spcBef>
              <a:spcAft>
                <a:spcPts val="0"/>
              </a:spcAft>
              <a:buSzPct val="100000"/>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学生的姓名、系名与系主任，不再像之前一样重复那么多次了。——有改进</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335"/>
              </a:spcBef>
              <a:spcAft>
                <a:spcPts val="0"/>
              </a:spcAft>
              <a:buSzPct val="100000"/>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删除某个系中所有的学生记录</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lvl="0" indent="457200" algn="l" fontAlgn="ctr">
              <a:lnSpc>
                <a:spcPct val="130000"/>
              </a:lnSpc>
              <a:spcBef>
                <a:spcPts val="2335"/>
              </a:spcBef>
              <a:spcAft>
                <a:spcPts val="0"/>
              </a:spcAft>
              <a:buClrTx/>
              <a:buSzTx/>
              <a:buFontTx/>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该系的信息仍然全部丢失。——无改进</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lvl="0" algn="l" fontAlgn="ctr">
              <a:lnSpc>
                <a:spcPct val="130000"/>
              </a:lnSpc>
              <a:spcBef>
                <a:spcPts val="2335"/>
              </a:spcBef>
              <a:spcAft>
                <a:spcPts val="0"/>
              </a:spcAft>
              <a:buClrTx/>
              <a:buSzTx/>
              <a:buFontTx/>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插入一个尚无学生的新系的信息。</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lvl="0" indent="457200" algn="l" fontAlgn="ctr">
              <a:lnSpc>
                <a:spcPct val="130000"/>
              </a:lnSpc>
              <a:spcBef>
                <a:spcPts val="2335"/>
              </a:spcBef>
              <a:spcAft>
                <a:spcPts val="0"/>
              </a:spcAft>
              <a:buClrTx/>
              <a:buSzTx/>
              <a:buFontTx/>
              <a:buNone/>
            </a:pPr>
            <a:r>
              <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因为学生表的码是学号，不能为空，所以此操作不被允许。——无改进</a:t>
            </a:r>
            <a:endParaRPr lang="zh-CN" altLang="en-US" sz="12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bwMode="auto">
          <a:xfrm>
            <a:off x="3179858" y="154017"/>
            <a:ext cx="4717336" cy="77643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6" tIns="45728" rIns="91456" bIns="45728" numCol="1" anchor="ctr" anchorCtr="0" compatLnSpc="1">
            <a:norm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 </a:t>
            </a:r>
            <a:r>
              <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数据库设计范式</a:t>
            </a:r>
            <a:endParaRPr kumimoji="0" lang="zh-CN" altLang="en-US"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30723" name="右箭头 3"/>
          <p:cNvSpPr/>
          <p:nvPr/>
        </p:nvSpPr>
        <p:spPr>
          <a:xfrm>
            <a:off x="1507911" y="1378205"/>
            <a:ext cx="355666" cy="751027"/>
          </a:xfrm>
          <a:prstGeom prst="rightArrow">
            <a:avLst>
              <a:gd name="adj1" fmla="val 50000"/>
              <a:gd name="adj2" fmla="val 50000"/>
            </a:avLst>
          </a:prstGeom>
          <a:solidFill>
            <a:srgbClr val="0F83E3"/>
          </a:solidFill>
          <a:ln w="28575">
            <a:noFill/>
          </a:ln>
        </p:spPr>
        <p:txBody>
          <a:bodyPr anchor="t" anchorCtr="0"/>
          <a:p>
            <a:endParaRPr lang="zh-CN" altLang="en-US" dirty="0">
              <a:latin typeface="Arial" panose="020B0604020202020204" pitchFamily="34" charset="0"/>
              <a:ea typeface="宋体" panose="02010600030101010101" pitchFamily="2" charset="-122"/>
            </a:endParaRPr>
          </a:p>
        </p:txBody>
      </p:sp>
      <p:sp>
        <p:nvSpPr>
          <p:cNvPr id="30724" name="TextBox 6"/>
          <p:cNvSpPr txBox="1"/>
          <p:nvPr/>
        </p:nvSpPr>
        <p:spPr>
          <a:xfrm>
            <a:off x="2084280" y="1590970"/>
            <a:ext cx="2193925" cy="398780"/>
          </a:xfrm>
          <a:prstGeom prst="rect">
            <a:avLst/>
          </a:prstGeom>
          <a:noFill/>
          <a:ln w="9525">
            <a:noFill/>
          </a:ln>
        </p:spPr>
        <p:txBody>
          <a:bodyPr wrap="none" anchor="t" anchorCtr="0">
            <a:spAutoFit/>
          </a:bodyPr>
          <a:p>
            <a:pPr eaLnBrk="0" hangingPunct="0"/>
            <a:r>
              <a:rPr lang="zh-CN" altLang="en-US" sz="2000" b="1" u="sng" dirty="0">
                <a:solidFill>
                  <a:srgbClr val="0070C0"/>
                </a:solidFill>
                <a:latin typeface="Arial" panose="020B0604020202020204" pitchFamily="34" charset="0"/>
                <a:ea typeface="宋体" panose="02010600030101010101" pitchFamily="2" charset="-122"/>
              </a:rPr>
              <a:t>第三范式（</a:t>
            </a:r>
            <a:r>
              <a:rPr lang="en-US" altLang="zh-CN" sz="2000" b="1" u="sng" dirty="0">
                <a:solidFill>
                  <a:srgbClr val="0070C0"/>
                </a:solidFill>
                <a:latin typeface="Arial" panose="020B0604020202020204" pitchFamily="34" charset="0"/>
                <a:ea typeface="宋体" panose="02010600030101010101" pitchFamily="2" charset="-122"/>
              </a:rPr>
              <a:t>3NF</a:t>
            </a:r>
            <a:r>
              <a:rPr lang="zh-CN" altLang="en-US" sz="2000" b="1" u="sng" dirty="0">
                <a:solidFill>
                  <a:srgbClr val="0070C0"/>
                </a:solidFill>
                <a:latin typeface="Arial" panose="020B0604020202020204" pitchFamily="34" charset="0"/>
                <a:ea typeface="宋体" panose="02010600030101010101" pitchFamily="2" charset="-122"/>
              </a:rPr>
              <a:t>）</a:t>
            </a:r>
            <a:endParaRPr lang="zh-CN" altLang="en-US" sz="2000" b="1" u="sng" dirty="0">
              <a:solidFill>
                <a:srgbClr val="0070C0"/>
              </a:solidFill>
              <a:latin typeface="Arial" panose="020B0604020202020204" pitchFamily="34" charset="0"/>
              <a:ea typeface="宋体" panose="02010600030101010101" pitchFamily="2" charset="-122"/>
            </a:endParaRPr>
          </a:p>
        </p:txBody>
      </p:sp>
      <p:grpSp>
        <p:nvGrpSpPr>
          <p:cNvPr id="5" name="组合 4"/>
          <p:cNvGrpSpPr/>
          <p:nvPr>
            <p:custDataLst>
              <p:tags r:id="rId1"/>
            </p:custDataLst>
          </p:nvPr>
        </p:nvGrpSpPr>
        <p:grpSpPr>
          <a:xfrm>
            <a:off x="2041525" y="2308860"/>
            <a:ext cx="7999095" cy="3507105"/>
            <a:chOff x="3215" y="3636"/>
            <a:chExt cx="12597" cy="5523"/>
          </a:xfrm>
        </p:grpSpPr>
        <p:sp>
          <p:nvSpPr>
            <p:cNvPr id="4" name="对角圆角矩形 3"/>
            <p:cNvSpPr/>
            <p:nvPr>
              <p:custDataLst>
                <p:tags r:id="rId2"/>
              </p:custDataLst>
            </p:nvPr>
          </p:nvSpPr>
          <p:spPr>
            <a:xfrm>
              <a:off x="3326" y="3761"/>
              <a:ext cx="12486" cy="5398"/>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 name="对角圆角矩形 5"/>
            <p:cNvSpPr/>
            <p:nvPr>
              <p:custDataLst>
                <p:tags r:id="rId3"/>
              </p:custDataLst>
            </p:nvPr>
          </p:nvSpPr>
          <p:spPr>
            <a:xfrm>
              <a:off x="3215" y="3636"/>
              <a:ext cx="12486" cy="5398"/>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7" name="Title 6"/>
          <p:cNvSpPr txBox="1"/>
          <p:nvPr>
            <p:custDataLst>
              <p:tags r:id="rId4"/>
            </p:custDataLst>
          </p:nvPr>
        </p:nvSpPr>
        <p:spPr>
          <a:xfrm>
            <a:off x="2360815" y="2607102"/>
            <a:ext cx="7290012" cy="28314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508000" lvl="0" indent="-465455" algn="l" fontAlgn="auto">
              <a:lnSpc>
                <a:spcPct val="130000"/>
              </a:lnSpc>
              <a:spcBef>
                <a:spcPts val="935"/>
              </a:spcBef>
              <a:spcAft>
                <a:spcPts val="0"/>
              </a:spcAft>
              <a:buSzPct val="100000"/>
              <a:buFont typeface="+mj-lt"/>
              <a:buAutoNum type="arabicPeriod"/>
            </a:pPr>
            <a:r>
              <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第三范式（3NF）</a:t>
            </a: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是在第二范式的基础上建立起来的，即满足第三范式必须先满足第二范式。第三范式要求一个数据表中每一列数据都和主键直接相关，而不能间接相关。</a:t>
            </a:r>
            <a:endPar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508000" lvl="0" indent="-465455" algn="l" eaLnBrk="0" fontAlgn="auto" hangingPunct="0">
              <a:lnSpc>
                <a:spcPct val="130000"/>
              </a:lnSpc>
              <a:spcBef>
                <a:spcPts val="935"/>
              </a:spcBef>
              <a:spcAft>
                <a:spcPts val="0"/>
              </a:spcAft>
              <a:buClrTx/>
              <a:buSzTx/>
              <a:buFont typeface="+mj-lt"/>
              <a:buAutoNum type="arabicPeriod"/>
            </a:pPr>
            <a:r>
              <a:rPr lang="zh-CN" altLang="en-US" sz="22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简而言之，</a:t>
            </a:r>
            <a:r>
              <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第三范式就是非主键字段不能相互依赖。</a:t>
            </a:r>
            <a:endParaRPr lang="zh-CN" altLang="en-US" sz="2200" u="sng"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wipe(left)">
                                      <p:cBhvr>
                                        <p:cTn id="7" dur="500"/>
                                        <p:tgtEl>
                                          <p:spTgt spid="30723"/>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Abs val="0"/>
                                  </p:iterate>
                                  <p:childTnLst>
                                    <p:set>
                                      <p:cBhvr>
                                        <p:cTn id="10" dur="1" fill="hold">
                                          <p:stCondLst>
                                            <p:cond delay="0"/>
                                          </p:stCondLst>
                                        </p:cTn>
                                        <p:tgtEl>
                                          <p:spTgt spid="30724"/>
                                        </p:tgtEl>
                                        <p:attrNameLst>
                                          <p:attrName>style.visibility</p:attrName>
                                        </p:attrNameLst>
                                      </p:cBhvr>
                                      <p:to>
                                        <p:strVal val="visible"/>
                                      </p:to>
                                    </p:set>
                                    <p:animEffect transition="in" filter="fade">
                                      <p:cBhvr>
                                        <p:cTn id="11" dur="500"/>
                                        <p:tgtEl>
                                          <p:spTgt spid="30724"/>
                                        </p:tgtEl>
                                      </p:cBhvr>
                                    </p:animEffect>
                                  </p:childTnLst>
                                </p:cTn>
                              </p:par>
                              <p:par>
                                <p:cTn id="12" presetID="18" presetClass="emph" presetSubtype="0" fill="hold" grpId="1" nodeType="withEffect">
                                  <p:stCondLst>
                                    <p:cond delay="0"/>
                                  </p:stCondLst>
                                  <p:iterate type="lt">
                                    <p:tmPct val="4000"/>
                                  </p:iterate>
                                  <p:childTnLst>
                                    <p:set>
                                      <p:cBhvr override="childStyle">
                                        <p:cTn id="13" dur="500" fill="hold"/>
                                        <p:tgtEl>
                                          <p:spTgt spid="30724"/>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ldLvl="0" animBg="1"/>
      <p:bldP spid="30724" grpId="0"/>
      <p:bldP spid="30724" grpId="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Rectangle 2"/>
          <p:cNvSpPr>
            <a:spLocks noGrp="1"/>
          </p:cNvSpPr>
          <p:nvPr>
            <p:ph type="title"/>
          </p:nvPr>
        </p:nvSpPr>
        <p:spPr>
          <a:xfrm>
            <a:off x="3251309" y="171482"/>
            <a:ext cx="3672568" cy="792310"/>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第三范式 (3rd NF)</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59395" name="Rectangle 3"/>
          <p:cNvSpPr>
            <a:spLocks noGrp="1"/>
          </p:cNvSpPr>
          <p:nvPr>
            <p:ph idx="1"/>
          </p:nvPr>
        </p:nvSpPr>
        <p:spPr>
          <a:xfrm>
            <a:off x="2439946" y="4865001"/>
            <a:ext cx="7778603" cy="971730"/>
          </a:xfrm>
          <a:prstGeom prst="rect">
            <a:avLst/>
          </a:prstGeom>
          <a:noFill/>
          <a:ln>
            <a:noFill/>
          </a:ln>
        </p:spPr>
        <p:txBody>
          <a:bodyPr vert="horz" wrap="square" lIns="91456" tIns="45728" rIns="91456" bIns="45728" anchor="t" anchorCtr="0"/>
          <a:p>
            <a:pPr eaLnBrk="1" hangingPunct="1">
              <a:lnSpc>
                <a:spcPct val="90000"/>
              </a:lnSpc>
            </a:pPr>
            <a:r>
              <a:rPr lang="zh-CN" altLang="en-US" sz="1800" dirty="0">
                <a:latin typeface="宋体" panose="02010600030101010101" pitchFamily="2" charset="-122"/>
              </a:rPr>
              <a:t>如果一个关系满足</a:t>
            </a:r>
            <a:r>
              <a:rPr lang="zh-CN" altLang="zh-CN" sz="1800" dirty="0">
                <a:latin typeface="宋体" panose="02010600030101010101" pitchFamily="2" charset="-122"/>
              </a:rPr>
              <a:t>2NF</a:t>
            </a:r>
            <a:r>
              <a:rPr lang="zh-CN" altLang="en-US" sz="1800" dirty="0">
                <a:latin typeface="宋体" panose="02010600030101010101" pitchFamily="2" charset="-122"/>
              </a:rPr>
              <a:t>，并且除了主键以外的其他列都不传递依赖于主键列，则满足第三范式（</a:t>
            </a:r>
            <a:r>
              <a:rPr lang="zh-CN" altLang="zh-CN" sz="1800" dirty="0">
                <a:latin typeface="宋体" panose="02010600030101010101" pitchFamily="2" charset="-122"/>
              </a:rPr>
              <a:t>3NF</a:t>
            </a:r>
            <a:r>
              <a:rPr lang="zh-CN" altLang="en-US" sz="1800" dirty="0">
                <a:latin typeface="宋体" panose="02010600030101010101" pitchFamily="2" charset="-122"/>
              </a:rPr>
              <a:t>） </a:t>
            </a:r>
            <a:endParaRPr lang="zh-CN" altLang="en-US" sz="1800" dirty="0">
              <a:latin typeface="宋体" panose="02010600030101010101" pitchFamily="2" charset="-122"/>
            </a:endParaRPr>
          </a:p>
        </p:txBody>
      </p:sp>
      <p:sp>
        <p:nvSpPr>
          <p:cNvPr id="109571" name="AutoShape 4"/>
          <p:cNvSpPr>
            <a:spLocks noChangeAspect="1"/>
          </p:cNvSpPr>
          <p:nvPr/>
        </p:nvSpPr>
        <p:spPr>
          <a:xfrm rot="-5400000">
            <a:off x="5680634" y="2626211"/>
            <a:ext cx="647820" cy="647820"/>
          </a:xfrm>
          <a:prstGeom prst="downArrow">
            <a:avLst>
              <a:gd name="adj1" fmla="val 45453"/>
              <a:gd name="adj2" fmla="val 56250"/>
            </a:avLst>
          </a:prstGeom>
          <a:gradFill rotWithShape="1">
            <a:gsLst>
              <a:gs pos="0">
                <a:srgbClr val="CC99FF"/>
              </a:gs>
              <a:gs pos="100000">
                <a:srgbClr val="FFFFFF"/>
              </a:gs>
            </a:gsLst>
            <a:lin ang="5400000" scaled="1"/>
            <a:tileRect/>
          </a:gradFill>
          <a:ln w="9525" cap="flat" cmpd="sng">
            <a:solidFill>
              <a:srgbClr val="800080"/>
            </a:solidFill>
            <a:prstDash val="solid"/>
            <a:miter/>
            <a:headEnd type="none" w="med" len="med"/>
            <a:tailEnd type="none" w="med" len="med"/>
          </a:ln>
          <a:effectLst>
            <a:outerShdw dist="56796" dir="1593903" algn="ctr" rotWithShape="0">
              <a:schemeClr val="tx1">
                <a:alpha val="50000"/>
              </a:schemeClr>
            </a:outerShdw>
          </a:effectLst>
        </p:spPr>
        <p:txBody>
          <a:bodyPr wrap="none" anchor="ctr" anchorCtr="0"/>
          <a:p>
            <a:pPr algn="ctr" eaLnBrk="0" hangingPunct="0"/>
            <a:endParaRPr lang="zh-CN" altLang="en-US" dirty="0">
              <a:latin typeface="Times New Roman" panose="02020603050405020304" charset="0"/>
              <a:ea typeface="楷体_GB2312" panose="02010609030101010101" pitchFamily="49" charset="-122"/>
            </a:endParaRPr>
          </a:p>
        </p:txBody>
      </p:sp>
      <p:pic>
        <p:nvPicPr>
          <p:cNvPr id="109572" name="Picture 34"/>
          <p:cNvPicPr>
            <a:picLocks noChangeAspect="1"/>
          </p:cNvPicPr>
          <p:nvPr/>
        </p:nvPicPr>
        <p:blipFill>
          <a:blip r:embed="rId1"/>
          <a:stretch>
            <a:fillRect/>
          </a:stretch>
        </p:blipFill>
        <p:spPr>
          <a:xfrm>
            <a:off x="1701622" y="1746573"/>
            <a:ext cx="3925027" cy="2043491"/>
          </a:xfrm>
          <a:prstGeom prst="rect">
            <a:avLst/>
          </a:prstGeom>
          <a:noFill/>
          <a:ln w="9525">
            <a:noFill/>
          </a:ln>
        </p:spPr>
      </p:pic>
      <p:pic>
        <p:nvPicPr>
          <p:cNvPr id="109573" name="Picture 32"/>
          <p:cNvPicPr>
            <a:picLocks noChangeAspect="1"/>
          </p:cNvPicPr>
          <p:nvPr/>
        </p:nvPicPr>
        <p:blipFill>
          <a:blip r:embed="rId2"/>
          <a:stretch>
            <a:fillRect/>
          </a:stretch>
        </p:blipFill>
        <p:spPr>
          <a:xfrm>
            <a:off x="6269705" y="1035242"/>
            <a:ext cx="4353731" cy="3829759"/>
          </a:xfrm>
          <a:prstGeom prst="rect">
            <a:avLst/>
          </a:prstGeom>
          <a:noFill/>
          <a:ln w="9525">
            <a:noFill/>
          </a:ln>
        </p:spPr>
      </p:pic>
      <p:sp>
        <p:nvSpPr>
          <p:cNvPr id="109574" name="矩形 2"/>
          <p:cNvSpPr/>
          <p:nvPr/>
        </p:nvSpPr>
        <p:spPr>
          <a:xfrm>
            <a:off x="5608303" y="3358185"/>
            <a:ext cx="792480" cy="460375"/>
          </a:xfrm>
          <a:prstGeom prst="rect">
            <a:avLst/>
          </a:prstGeom>
          <a:noFill/>
          <a:ln w="9525">
            <a:noFill/>
          </a:ln>
        </p:spPr>
        <p:txBody>
          <a:bodyPr wrap="none" anchor="t" anchorCtr="0">
            <a:spAutoFit/>
          </a:bodyPr>
          <a:p>
            <a:pPr algn="ctr" eaLnBrk="0" hangingPunct="0"/>
            <a:r>
              <a:rPr lang="zh-CN" altLang="en-US" dirty="0">
                <a:latin typeface="Times New Roman" panose="02020603050405020304" charset="0"/>
                <a:ea typeface="楷体_GB2312" panose="02010609030101010101" pitchFamily="49" charset="-122"/>
              </a:rPr>
              <a:t>学生</a:t>
            </a:r>
            <a:endParaRPr lang="zh-CN" altLang="en-US" dirty="0">
              <a:latin typeface="Times New Roman" panose="02020603050405020304" charset="0"/>
              <a:ea typeface="楷体_GB2312" panose="02010609030101010101" pitchFamily="49" charset="-122"/>
            </a:endParaRPr>
          </a:p>
        </p:txBody>
      </p:sp>
      <p:sp>
        <p:nvSpPr>
          <p:cNvPr id="109575" name="矩形 4"/>
          <p:cNvSpPr/>
          <p:nvPr/>
        </p:nvSpPr>
        <p:spPr>
          <a:xfrm>
            <a:off x="5608303" y="1035242"/>
            <a:ext cx="792480" cy="460375"/>
          </a:xfrm>
          <a:prstGeom prst="rect">
            <a:avLst/>
          </a:prstGeom>
          <a:noFill/>
          <a:ln w="9525">
            <a:noFill/>
          </a:ln>
        </p:spPr>
        <p:txBody>
          <a:bodyPr wrap="none" anchor="t" anchorCtr="0">
            <a:spAutoFit/>
          </a:bodyPr>
          <a:p>
            <a:pPr algn="ctr" eaLnBrk="0" hangingPunct="0"/>
            <a:r>
              <a:rPr lang="zh-CN" altLang="en-US" dirty="0">
                <a:latin typeface="Times New Roman" panose="02020603050405020304" charset="0"/>
                <a:ea typeface="楷体_GB2312" panose="02010609030101010101" pitchFamily="49" charset="-122"/>
              </a:rPr>
              <a:t>选课</a:t>
            </a:r>
            <a:endParaRPr lang="zh-CN" altLang="en-US" dirty="0">
              <a:latin typeface="Times New Roman" panose="02020603050405020304" charset="0"/>
              <a:ea typeface="楷体_GB2312" panose="02010609030101010101" pitchFamily="49" charset="-122"/>
            </a:endParaRPr>
          </a:p>
        </p:txBody>
      </p:sp>
      <p:sp>
        <p:nvSpPr>
          <p:cNvPr id="109576" name="矩形 5"/>
          <p:cNvSpPr/>
          <p:nvPr/>
        </p:nvSpPr>
        <p:spPr>
          <a:xfrm>
            <a:off x="5760703" y="4293395"/>
            <a:ext cx="487680" cy="460375"/>
          </a:xfrm>
          <a:prstGeom prst="rect">
            <a:avLst/>
          </a:prstGeom>
          <a:noFill/>
          <a:ln w="9525">
            <a:noFill/>
          </a:ln>
        </p:spPr>
        <p:txBody>
          <a:bodyPr wrap="none" anchor="t" anchorCtr="0">
            <a:spAutoFit/>
          </a:bodyPr>
          <a:p>
            <a:pPr algn="ctr" eaLnBrk="0" hangingPunct="0"/>
            <a:r>
              <a:rPr lang="zh-CN" altLang="en-US" dirty="0">
                <a:latin typeface="Times New Roman" panose="02020603050405020304" charset="0"/>
                <a:ea typeface="楷体_GB2312" panose="02010609030101010101" pitchFamily="49" charset="-122"/>
              </a:rPr>
              <a:t>系</a:t>
            </a:r>
            <a:endParaRPr lang="zh-CN" altLang="en-US" dirty="0">
              <a:latin typeface="Times New Roman" panose="02020603050405020304" charset="0"/>
              <a:ea typeface="楷体_GB2312" panose="0201060903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9395">
                                            <p:txEl>
                                              <p:charRg st="0" end="49"/>
                                            </p:txEl>
                                          </p:spTgt>
                                        </p:tgtEl>
                                        <p:attrNameLst>
                                          <p:attrName>style.visibility</p:attrName>
                                        </p:attrNameLst>
                                      </p:cBhvr>
                                      <p:to>
                                        <p:strVal val="visible"/>
                                      </p:to>
                                    </p:set>
                                    <p:animEffect transition="in" filter="wipe(left)">
                                      <p:cBhvr>
                                        <p:cTn id="7" dur="500"/>
                                        <p:tgtEl>
                                          <p:spTgt spid="59395">
                                            <p:txEl>
                                              <p:charRg st="0" end="4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Rectangle 2"/>
          <p:cNvSpPr>
            <a:spLocks noGrp="1"/>
          </p:cNvSpPr>
          <p:nvPr>
            <p:ph type="title"/>
          </p:nvPr>
        </p:nvSpPr>
        <p:spPr>
          <a:xfrm>
            <a:off x="3233843" y="171482"/>
            <a:ext cx="3672568" cy="792310"/>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第三范式 (3rd NF)</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6" name="文本框 5"/>
          <p:cNvSpPr txBox="1"/>
          <p:nvPr>
            <p:custDataLst>
              <p:tags r:id="rId1"/>
            </p:custDataLst>
          </p:nvPr>
        </p:nvSpPr>
        <p:spPr>
          <a:xfrm>
            <a:off x="2870144" y="1662421"/>
            <a:ext cx="7270602" cy="2572385"/>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465"/>
              </a:spcBef>
              <a:spcAft>
                <a:spcPts val="0"/>
              </a:spcAft>
              <a:buSzPct val="100000"/>
              <a:buNone/>
            </a:pPr>
            <a:r>
              <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删除某个系中所有的学生记录</a:t>
            </a:r>
            <a:endPar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465"/>
              </a:spcBef>
              <a:spcAft>
                <a:spcPts val="0"/>
              </a:spcAft>
              <a:buSzPct val="100000"/>
              <a:buNone/>
            </a:pPr>
            <a:r>
              <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该系的信息不会丢失。——有改进</a:t>
            </a:r>
            <a:endPar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465"/>
              </a:spcBef>
              <a:spcAft>
                <a:spcPts val="0"/>
              </a:spcAft>
              <a:buSzPct val="100000"/>
              <a:buNone/>
            </a:pPr>
            <a:r>
              <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插入一个尚无学生的新系的信息。</a:t>
            </a:r>
            <a:endPar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a:p>
            <a:pPr marL="294640" lvl="1" indent="-262255" algn="l" fontAlgn="ctr">
              <a:lnSpc>
                <a:spcPct val="130000"/>
              </a:lnSpc>
              <a:spcBef>
                <a:spcPts val="505"/>
              </a:spcBef>
              <a:spcAft>
                <a:spcPts val="0"/>
              </a:spcAft>
              <a:buSzPct val="80000"/>
              <a:buFont typeface="Wingdings" panose="05000000000000000000" charset="0"/>
              <a:buChar char="l"/>
            </a:pPr>
            <a:r>
              <a:rPr lang="zh-CN" altLang="en-US" sz="1400" spc="30" dirty="0">
                <a:solidFill>
                  <a:sysClr val="windowText" lastClr="000000">
                    <a:lumMod val="75000"/>
                    <a:lumOff val="25000"/>
                  </a:sysClr>
                </a:solidFill>
                <a:uFillTx/>
                <a:latin typeface="微软雅黑" panose="020B0503020204020204" pitchFamily="34" charset="-122"/>
                <a:ea typeface="微软雅黑" panose="020B0503020204020204" pitchFamily="34" charset="-122"/>
                <a:sym typeface="+mn-ea"/>
              </a:rPr>
              <a:t>因为系表与学生表目前是独立的两张表，所以不影响。——有改进</a:t>
            </a:r>
            <a:endParaRPr lang="zh-CN" altLang="en-US" sz="1400" spc="30" dirty="0">
              <a:solidFill>
                <a:sysClr val="windowText" lastClr="000000">
                  <a:lumMod val="75000"/>
                  <a:lumOff val="25000"/>
                </a:sysClr>
              </a:solidFill>
              <a:uFillTx/>
              <a:latin typeface="微软雅黑" panose="020B0503020204020204" pitchFamily="34" charset="-122"/>
              <a:ea typeface="微软雅黑" panose="020B0503020204020204" pitchFamily="34" charset="-122"/>
              <a:sym typeface="+mn-ea"/>
            </a:endParaRPr>
          </a:p>
          <a:p>
            <a:pPr lvl="0" algn="l" fontAlgn="ctr">
              <a:lnSpc>
                <a:spcPct val="130000"/>
              </a:lnSpc>
              <a:spcBef>
                <a:spcPts val="2465"/>
              </a:spcBef>
              <a:spcAft>
                <a:spcPts val="0"/>
              </a:spcAft>
              <a:buClrTx/>
              <a:buSzTx/>
              <a:buFontTx/>
              <a:buNone/>
            </a:pPr>
            <a:r>
              <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rPr>
              <a:t>数据冗余更加少了。——有改进</a:t>
            </a:r>
            <a:endParaRPr lang="zh-CN" altLang="en-US" sz="1600" b="1" spc="30" dirty="0">
              <a:ln w="3175">
                <a:noFill/>
                <a:prstDash val="dash"/>
              </a:ln>
              <a:solidFill>
                <a:sysClr val="windowText" lastClr="000000">
                  <a:lumMod val="75000"/>
                  <a:lumOff val="25000"/>
                </a:sysClr>
              </a:solidFill>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Rectangle 2"/>
          <p:cNvSpPr>
            <a:spLocks noGrp="1"/>
          </p:cNvSpPr>
          <p:nvPr>
            <p:ph type="title"/>
          </p:nvPr>
        </p:nvSpPr>
        <p:spPr>
          <a:xfrm>
            <a:off x="3217965" y="173070"/>
            <a:ext cx="4464877" cy="789134"/>
          </a:xfrm>
        </p:spPr>
        <p:txBody>
          <a:bodyPr vert="horz" wrap="square" lIns="91456" tIns="45728" rIns="91456" bIns="45728" anchor="ctr" anchorCtr="0"/>
          <a:p>
            <a:pPr marL="0" marR="0" indent="0" algn="l" defTabSz="914400" rtl="0" eaLnBrk="1" fontAlgn="base" latinLnBrk="0" hangingPunct="1">
              <a:lnSpc>
                <a:spcPct val="100000"/>
              </a:lnSpc>
              <a:spcBef>
                <a:spcPct val="0"/>
              </a:spcBef>
              <a:spcAft>
                <a:spcPct val="0"/>
              </a:spcAft>
              <a:buClrTx/>
              <a:buSzTx/>
              <a:buFontTx/>
              <a:buNone/>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规范化实例分析（1）</a:t>
            </a:r>
            <a:endParaRPr kumimoji="0" lang="zh-CN" altLang="en-US" sz="4400" b="0" i="0" u="none" strike="noStrike" kern="0" cap="none" spc="0" normalizeH="0" baseline="0" noProof="1" dirty="0">
              <a:solidFill>
                <a:srgbClr val="FF3300"/>
              </a:solidFill>
              <a:latin typeface="+mj-lt"/>
              <a:ea typeface="+mj-ea"/>
              <a:cs typeface="+mj-cs"/>
            </a:endParaRPr>
          </a:p>
        </p:txBody>
      </p:sp>
      <p:grpSp>
        <p:nvGrpSpPr>
          <p:cNvPr id="49" name="组合 48"/>
          <p:cNvGrpSpPr/>
          <p:nvPr>
            <p:custDataLst>
              <p:tags r:id="rId1"/>
            </p:custDataLst>
          </p:nvPr>
        </p:nvGrpSpPr>
        <p:grpSpPr>
          <a:xfrm>
            <a:off x="2206625" y="1228725"/>
            <a:ext cx="7344410" cy="3719830"/>
            <a:chOff x="3475" y="1935"/>
            <a:chExt cx="11566" cy="5858"/>
          </a:xfrm>
        </p:grpSpPr>
        <p:sp>
          <p:nvSpPr>
            <p:cNvPr id="50" name="矩形 49"/>
            <p:cNvSpPr/>
            <p:nvPr>
              <p:custDataLst>
                <p:tags r:id="rId2"/>
              </p:custDataLst>
            </p:nvPr>
          </p:nvSpPr>
          <p:spPr>
            <a:xfrm>
              <a:off x="3475" y="2167"/>
              <a:ext cx="11567" cy="5626"/>
            </a:xfrm>
            <a:prstGeom prst="rect">
              <a:avLst/>
            </a:prstGeom>
            <a:noFill/>
            <a:ln w="22225" cmpd="dbl">
              <a:solidFill>
                <a:schemeClr val="bg1">
                  <a:lumMod val="65000"/>
                </a:schemeClr>
              </a:solidFill>
              <a:prstDash val="sysDot"/>
            </a:ln>
            <a:effectLst>
              <a:outerShdw blurRad="165100" dist="76200" dir="8100000" sx="101000" sy="101000" algn="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1" name="流程图: 终止 50"/>
            <p:cNvSpPr/>
            <p:nvPr>
              <p:custDataLst>
                <p:tags r:id="rId3"/>
              </p:custDataLst>
            </p:nvPr>
          </p:nvSpPr>
          <p:spPr>
            <a:xfrm rot="5400000">
              <a:off x="4433" y="2113"/>
              <a:ext cx="536" cy="180"/>
            </a:xfrm>
            <a:prstGeom prst="flowChartTerminator">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2" name="流程图: 终止 51"/>
            <p:cNvSpPr/>
            <p:nvPr>
              <p:custDataLst>
                <p:tags r:id="rId4"/>
              </p:custDataLst>
            </p:nvPr>
          </p:nvSpPr>
          <p:spPr>
            <a:xfrm rot="5400000">
              <a:off x="5086" y="2113"/>
              <a:ext cx="536" cy="180"/>
            </a:xfrm>
            <a:prstGeom prst="flowChartTerminator">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53" name="文本框 52"/>
          <p:cNvSpPr txBox="1"/>
          <p:nvPr>
            <p:custDataLst>
              <p:tags r:id="rId5"/>
            </p:custDataLst>
          </p:nvPr>
        </p:nvSpPr>
        <p:spPr>
          <a:xfrm>
            <a:off x="2549441" y="1641724"/>
            <a:ext cx="6658701" cy="30422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rtlCol="0"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假设某建筑公司要设计一个数据库。公司的业务规则概括说明如下：</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公司承担多个工程项目，每一项工程有：工程号、工程名称、施工人员等</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公司有多名职工，每一名职工有：职工号、姓名、性别、职务（工程师、技术员）等</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公司按照工时和小时工资率支付工资，小时工资率由职工的职务决定（例如，技术员的小时工资率与工程师不同）</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公司定期制定一个工资报表，如图-1所示</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2"/>
          <p:cNvSpPr>
            <a:spLocks noGrp="1"/>
          </p:cNvSpPr>
          <p:nvPr>
            <p:ph type="title"/>
          </p:nvPr>
        </p:nvSpPr>
        <p:spPr>
          <a:xfrm>
            <a:off x="3152866" y="127024"/>
            <a:ext cx="4514099" cy="787546"/>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规范化实例分析（2）</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aphicFrame>
        <p:nvGraphicFramePr>
          <p:cNvPr id="61443" name="Group 3"/>
          <p:cNvGraphicFramePr>
            <a:graphicFrameLocks noGrp="1"/>
          </p:cNvGraphicFramePr>
          <p:nvPr/>
        </p:nvGraphicFramePr>
        <p:xfrm>
          <a:off x="2062051" y="1197197"/>
          <a:ext cx="8228965" cy="4398010"/>
        </p:xfrm>
        <a:graphic>
          <a:graphicData uri="http://schemas.openxmlformats.org/drawingml/2006/table">
            <a:tbl>
              <a:tblPr/>
              <a:tblGrid>
                <a:gridCol w="935355"/>
                <a:gridCol w="1152525"/>
                <a:gridCol w="936625"/>
                <a:gridCol w="863600"/>
                <a:gridCol w="842010"/>
                <a:gridCol w="1379220"/>
                <a:gridCol w="725805"/>
                <a:gridCol w="1393825"/>
              </a:tblGrid>
              <a:tr h="4921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工程号</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工程名称</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职工号</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姓名</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职务</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小时工资率</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工时</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rPr>
                        <a:t>实发工资</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371475">
                <a:tc row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花园大厦</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齐光明</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工程师</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65</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845.00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980">
                <a:tc vMerge="1">
                  <a:tcPr/>
                </a:tc>
                <a:tc v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1002</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李思岐</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技术员</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16</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960.00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vMerge="1">
                  <a:tcPr/>
                </a:tc>
                <a:tc v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1004</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葛宇宏</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律师</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19</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1140.00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小计</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2945.00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5605">
                <a:tc row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A2</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立交桥</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齐光明</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工程师</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65</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15</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975.00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vMerge="1">
                  <a:tcPr/>
                </a:tc>
                <a:tc v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鞠明亮</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工人</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55</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17</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935.00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小计</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1910.00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row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临江饭店</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1002</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李思岐</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技术员</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18</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1080.00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vMerge="1">
                  <a:tcPr/>
                </a:tc>
                <a:tc v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1004</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葛宇洪</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技术员</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14</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840.00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小计</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1920.00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8888" name="Text Box 105"/>
          <p:cNvSpPr txBox="1"/>
          <p:nvPr/>
        </p:nvSpPr>
        <p:spPr>
          <a:xfrm>
            <a:off x="5374189" y="5878013"/>
            <a:ext cx="2976880" cy="386080"/>
          </a:xfrm>
          <a:prstGeom prst="rect">
            <a:avLst/>
          </a:prstGeom>
          <a:noFill/>
          <a:ln w="9525">
            <a:noFill/>
          </a:ln>
        </p:spPr>
        <p:txBody>
          <a:bodyPr wrap="none" anchor="t" anchorCtr="0">
            <a:spAutoFit/>
          </a:bodyPr>
          <a:p>
            <a:pPr eaLnBrk="0" hangingPunct="0">
              <a:lnSpc>
                <a:spcPct val="80000"/>
              </a:lnSpc>
              <a:spcBef>
                <a:spcPct val="20000"/>
              </a:spcBef>
            </a:pPr>
            <a:r>
              <a:rPr lang="zh-CN" altLang="en-US" dirty="0">
                <a:latin typeface="Arial" panose="020B0604020202020204" pitchFamily="34" charset="0"/>
                <a:ea typeface="黑体" panose="02010609060101010101" charset="-122"/>
              </a:rPr>
              <a:t>图</a:t>
            </a:r>
            <a:r>
              <a:rPr lang="zh-CN" altLang="zh-CN" dirty="0">
                <a:latin typeface="Arial" panose="020B0604020202020204" pitchFamily="34" charset="0"/>
                <a:ea typeface="黑体" panose="02010609060101010101" charset="-122"/>
              </a:rPr>
              <a:t>-1 </a:t>
            </a:r>
            <a:r>
              <a:rPr lang="zh-CN" altLang="en-US" dirty="0">
                <a:latin typeface="Arial" panose="020B0604020202020204" pitchFamily="34" charset="0"/>
                <a:ea typeface="黑体" panose="02010609060101010101" charset="-122"/>
              </a:rPr>
              <a:t>某公司的工资表</a:t>
            </a:r>
            <a:endParaRPr lang="zh-CN" altLang="en-US" dirty="0">
              <a:latin typeface="Arial" panose="020B0604020202020204" pitchFamily="34" charset="0"/>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61443"/>
                                        </p:tgtEl>
                                        <p:attrNameLst>
                                          <p:attrName>style.visibility</p:attrName>
                                        </p:attrNameLst>
                                      </p:cBhvr>
                                      <p:to>
                                        <p:strVal val="visible"/>
                                      </p:to>
                                    </p:set>
                                    <p:animEffect transition="in" filter="checkerboard(across)">
                                      <p:cBhvr>
                                        <p:cTn id="7" dur="500"/>
                                        <p:tgtEl>
                                          <p:spTgt spid="61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Rectangle 2"/>
          <p:cNvSpPr>
            <a:spLocks noGrp="1"/>
          </p:cNvSpPr>
          <p:nvPr>
            <p:ph type="title"/>
          </p:nvPr>
        </p:nvSpPr>
        <p:spPr>
          <a:xfrm>
            <a:off x="3195736" y="165131"/>
            <a:ext cx="4483930"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规范化实例分析（3）</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aphicFrame>
        <p:nvGraphicFramePr>
          <p:cNvPr id="63491" name="Group 3"/>
          <p:cNvGraphicFramePr>
            <a:graphicFrameLocks noGrp="1"/>
          </p:cNvGraphicFramePr>
          <p:nvPr/>
        </p:nvGraphicFramePr>
        <p:xfrm>
          <a:off x="2206541" y="1413137"/>
          <a:ext cx="8209915" cy="3411855"/>
        </p:xfrm>
        <a:graphic>
          <a:graphicData uri="http://schemas.openxmlformats.org/drawingml/2006/table">
            <a:tbl>
              <a:tblPr/>
              <a:tblGrid>
                <a:gridCol w="1007745"/>
                <a:gridCol w="1367790"/>
                <a:gridCol w="1007745"/>
                <a:gridCol w="1152525"/>
                <a:gridCol w="1081405"/>
                <a:gridCol w="1656080"/>
                <a:gridCol w="936625"/>
              </a:tblGrid>
              <a:tr h="43973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rPr>
                        <a:t>工程号</a:t>
                      </a:r>
                      <a:endParaRPr kumimoji="0" lang="zh-CN" sz="1600" b="1" i="0" u="none" strike="noStrike" cap="none" normalizeH="0" baseline="0" smtClean="0">
                        <a:ln>
                          <a:noFill/>
                        </a:ln>
                        <a:solidFill>
                          <a:schemeClr val="bg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rPr>
                        <a:t>工程名称</a:t>
                      </a:r>
                      <a:endPar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rPr>
                        <a:t>职工号</a:t>
                      </a:r>
                      <a:endPar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rPr>
                        <a:t>姓名</a:t>
                      </a:r>
                      <a:endPar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rPr>
                        <a:t>职务</a:t>
                      </a:r>
                      <a:endPar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rPr>
                        <a:t>小时工资率</a:t>
                      </a:r>
                      <a:endPar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rPr>
                        <a:t>工时</a:t>
                      </a:r>
                      <a:endParaRPr kumimoji="0" lang="zh-CN" sz="1600" b="1" i="0" u="none" strike="noStrike" cap="none" normalizeH="0" baseline="0" smtClean="0">
                        <a:ln>
                          <a:noFill/>
                        </a:ln>
                        <a:solidFill>
                          <a:schemeClr val="bg1"/>
                        </a:solidFill>
                        <a:effectLst/>
                        <a:latin typeface="宋体" panose="02010600030101010101" pitchFamily="2" charset="-122"/>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587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花园大厦</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齐光明</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工程师</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65</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140000"/>
                        </a:lnSpc>
                        <a:spcBef>
                          <a:spcPct val="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花园大厦</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1002</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李思岐</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技术员</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40000"/>
                        </a:lnSpc>
                        <a:spcBef>
                          <a:spcPct val="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16</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花园大厦</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齐光明</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工程师</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65</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64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A1</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花园大厦</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鞠明亮</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工人</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55</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17</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7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临江饭店</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1002</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李思岐</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技术员</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18</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19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A3</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临江饭店</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1004</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葛宇洪</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技术员</a:t>
                      </a:r>
                      <a:endParaRPr kumimoji="0" 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60</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rPr>
                        <a:t>14</a:t>
                      </a:r>
                      <a:endParaRPr kumimoji="0" lang="zh-CN" altLang="zh-CN" sz="16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0900" name="Text Box 69"/>
          <p:cNvSpPr txBox="1"/>
          <p:nvPr/>
        </p:nvSpPr>
        <p:spPr>
          <a:xfrm>
            <a:off x="4581880" y="5085705"/>
            <a:ext cx="3385177" cy="681355"/>
          </a:xfrm>
          <a:prstGeom prst="rect">
            <a:avLst/>
          </a:prstGeom>
          <a:noFill/>
          <a:ln w="9525">
            <a:noFill/>
          </a:ln>
        </p:spPr>
        <p:txBody>
          <a:bodyPr anchor="t" anchorCtr="0">
            <a:spAutoFit/>
          </a:bodyPr>
          <a:p>
            <a:pPr algn="ctr" eaLnBrk="0" hangingPunct="0">
              <a:lnSpc>
                <a:spcPct val="80000"/>
              </a:lnSpc>
              <a:spcBef>
                <a:spcPct val="20000"/>
              </a:spcBef>
            </a:pPr>
            <a:r>
              <a:rPr lang="zh-CN" altLang="en-US" dirty="0">
                <a:latin typeface="Arial" panose="020B0604020202020204" pitchFamily="34" charset="0"/>
                <a:ea typeface="黑体" panose="02010609060101010101" charset="-122"/>
              </a:rPr>
              <a:t>图</a:t>
            </a:r>
            <a:r>
              <a:rPr lang="zh-CN" altLang="zh-CN" dirty="0">
                <a:latin typeface="Arial" panose="020B0604020202020204" pitchFamily="34" charset="0"/>
                <a:ea typeface="黑体" panose="02010609060101010101" charset="-122"/>
              </a:rPr>
              <a:t>-2 </a:t>
            </a:r>
            <a:r>
              <a:rPr lang="zh-CN" altLang="en-US" dirty="0">
                <a:latin typeface="Arial" panose="020B0604020202020204" pitchFamily="34" charset="0"/>
                <a:ea typeface="黑体" panose="02010609060101010101" charset="-122"/>
              </a:rPr>
              <a:t>某公司的项目工时表</a:t>
            </a:r>
            <a:endParaRPr lang="zh-CN" altLang="en-US" dirty="0">
              <a:latin typeface="Arial" panose="020B0604020202020204" pitchFamily="34" charset="0"/>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63491"/>
                                        </p:tgtEl>
                                        <p:attrNameLst>
                                          <p:attrName>style.visibility</p:attrName>
                                        </p:attrNameLst>
                                      </p:cBhvr>
                                      <p:to>
                                        <p:strVal val="visible"/>
                                      </p:to>
                                    </p:set>
                                    <p:animEffect transition="in" filter="checkerboard(across)">
                                      <p:cBhvr>
                                        <p:cTn id="7" dur="500"/>
                                        <p:tgtEl>
                                          <p:spTgt spid="6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a:spLocks noGrp="1"/>
          </p:cNvSpPr>
          <p:nvPr>
            <p:ph type="title"/>
          </p:nvPr>
        </p:nvSpPr>
        <p:spPr>
          <a:xfrm>
            <a:off x="3211614" y="157192"/>
            <a:ext cx="6149527"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规范化实例分析（4）</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pSp>
        <p:nvGrpSpPr>
          <p:cNvPr id="24" name="组合 23"/>
          <p:cNvGrpSpPr/>
          <p:nvPr>
            <p:custDataLst>
              <p:tags r:id="rId1"/>
            </p:custDataLst>
          </p:nvPr>
        </p:nvGrpSpPr>
        <p:grpSpPr>
          <a:xfrm>
            <a:off x="1042670" y="1371600"/>
            <a:ext cx="10389870" cy="4244975"/>
            <a:chOff x="1642" y="2160"/>
            <a:chExt cx="16362" cy="6685"/>
          </a:xfrm>
        </p:grpSpPr>
        <p:sp>
          <p:nvSpPr>
            <p:cNvPr id="25" name="矩形 24"/>
            <p:cNvSpPr/>
            <p:nvPr>
              <p:custDataLst>
                <p:tags r:id="rId2"/>
              </p:custDataLst>
            </p:nvPr>
          </p:nvSpPr>
          <p:spPr>
            <a:xfrm>
              <a:off x="1642" y="2393"/>
              <a:ext cx="16362" cy="6453"/>
            </a:xfrm>
            <a:prstGeom prst="rect">
              <a:avLst/>
            </a:prstGeom>
            <a:noFill/>
            <a:ln w="22225" cmpd="dbl">
              <a:solidFill>
                <a:schemeClr val="bg1">
                  <a:lumMod val="65000"/>
                </a:schemeClr>
              </a:solidFill>
              <a:prstDash val="sysDot"/>
            </a:ln>
            <a:effectLst>
              <a:outerShdw blurRad="165100" dist="76200" dir="8100000" sx="101000" sy="101000" algn="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6" name="流程图: 终止 25"/>
            <p:cNvSpPr/>
            <p:nvPr>
              <p:custDataLst>
                <p:tags r:id="rId3"/>
              </p:custDataLst>
            </p:nvPr>
          </p:nvSpPr>
          <p:spPr>
            <a:xfrm rot="5400000">
              <a:off x="3079" y="2338"/>
              <a:ext cx="536" cy="180"/>
            </a:xfrm>
            <a:prstGeom prst="flowChartTerminator">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7" name="流程图: 终止 26"/>
            <p:cNvSpPr/>
            <p:nvPr>
              <p:custDataLst>
                <p:tags r:id="rId4"/>
              </p:custDataLst>
            </p:nvPr>
          </p:nvSpPr>
          <p:spPr>
            <a:xfrm rot="5400000">
              <a:off x="3973" y="2338"/>
              <a:ext cx="536" cy="180"/>
            </a:xfrm>
            <a:prstGeom prst="flowChartTerminator">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28" name="文本框 27"/>
          <p:cNvSpPr txBox="1"/>
          <p:nvPr>
            <p:custDataLst>
              <p:tags r:id="rId5"/>
            </p:custDataLst>
          </p:nvPr>
        </p:nvSpPr>
        <p:spPr>
          <a:xfrm>
            <a:off x="1385570" y="1784668"/>
            <a:ext cx="9703433" cy="35674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rtlCol="0"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表中包含大量的冗余，可能会导致数据异常：</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更新异常  </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例如，修改职工号</a:t>
            </a:r>
            <a:r>
              <a:rPr lang="zh-CN"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=1001</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的职务，则必须修改所有职工号</a:t>
            </a:r>
            <a:r>
              <a:rPr lang="zh-CN"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=1001</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的行</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添加异常  </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若要增加一个新的职工时，首先必须给这名职工分配一个工程。或者为了添加一名新职工的数据，先给这名职工分配一个虚拟的工程。（因为主关键字不能为空）</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删除异常  </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57200" lvl="0" indent="0" algn="l" eaLnBrk="1" fontAlgn="auto" hangingPunct="1">
              <a:lnSpc>
                <a:spcPct val="130000"/>
              </a:lnSpc>
              <a:spcBef>
                <a:spcPts val="800"/>
              </a:spcBef>
              <a:spcAft>
                <a:spcPts val="0"/>
              </a:spcAft>
              <a:buSzPct val="100000"/>
              <a:buNone/>
            </a:pP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例如，</a:t>
            </a:r>
            <a:r>
              <a:rPr lang="zh-CN"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1001</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号职工要辞职，则必须删除所有职工号＝</a:t>
            </a:r>
            <a:r>
              <a:rPr lang="zh-CN" altLang="zh-CN"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1001</a:t>
            </a:r>
            <a:r>
              <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的数据行。这样的删除操作，很可能丢失了其它有用的数据</a:t>
            </a:r>
            <a:endParaRPr lang="zh-CN" altLang="en-US" sz="1600" spc="160"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1" name="组合 10"/>
          <p:cNvGrpSpPr/>
          <p:nvPr>
            <p:custDataLst>
              <p:tags r:id="rId1"/>
            </p:custDataLst>
          </p:nvPr>
        </p:nvGrpSpPr>
        <p:grpSpPr>
          <a:xfrm>
            <a:off x="2720975" y="922020"/>
            <a:ext cx="4749800" cy="76200"/>
            <a:chOff x="4285" y="1452"/>
            <a:chExt cx="7004" cy="120"/>
          </a:xfrm>
        </p:grpSpPr>
        <p:sp>
          <p:nvSpPr>
            <p:cNvPr id="14" name="矩形 13"/>
            <p:cNvSpPr/>
            <p:nvPr>
              <p:custDataLst>
                <p:tags r:id="rId2"/>
              </p:custDataLst>
            </p:nvPr>
          </p:nvSpPr>
          <p:spPr>
            <a:xfrm flipV="1">
              <a:off x="4285" y="1452"/>
              <a:ext cx="7005" cy="1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任意多边形 14"/>
            <p:cNvSpPr/>
            <p:nvPr>
              <p:custDataLst>
                <p:tags r:id="rId3"/>
              </p:custDataLst>
            </p:nvPr>
          </p:nvSpPr>
          <p:spPr>
            <a:xfrm>
              <a:off x="4285" y="1452"/>
              <a:ext cx="1724" cy="120"/>
            </a:xfrm>
            <a:custGeom>
              <a:avLst/>
              <a:gdLst>
                <a:gd name="connisteX0" fmla="*/ 0 w 2625090"/>
                <a:gd name="connsiteY0" fmla="*/ 0 h 243840"/>
                <a:gd name="connisteX1" fmla="*/ 2625090 w 2625090"/>
                <a:gd name="connsiteY1" fmla="*/ 0 h 243840"/>
                <a:gd name="connisteX2" fmla="*/ 2484755 w 2625090"/>
                <a:gd name="connsiteY2" fmla="*/ 243840 h 243840"/>
                <a:gd name="connisteX3" fmla="*/ 0 w 2625090"/>
                <a:gd name="connsiteY3" fmla="*/ 243840 h 243840"/>
                <a:gd name="connisteX4" fmla="*/ 0 w 2625090"/>
                <a:gd name="connsiteY4" fmla="*/ 0 h 24384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2625090" h="243840">
                  <a:moveTo>
                    <a:pt x="0" y="0"/>
                  </a:moveTo>
                  <a:lnTo>
                    <a:pt x="2625090" y="0"/>
                  </a:lnTo>
                  <a:lnTo>
                    <a:pt x="2484755" y="243840"/>
                  </a:lnTo>
                  <a:lnTo>
                    <a:pt x="0" y="24384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6" name="Title 6"/>
          <p:cNvSpPr txBox="1"/>
          <p:nvPr>
            <p:custDataLst>
              <p:tags r:id="rId4"/>
            </p:custDataLst>
          </p:nvPr>
        </p:nvSpPr>
        <p:spPr>
          <a:xfrm>
            <a:off x="2720901" y="274955"/>
            <a:ext cx="4746625" cy="534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non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00000"/>
              </a:lnSpc>
              <a:spcBef>
                <a:spcPts val="1000"/>
              </a:spcBef>
              <a:spcAft>
                <a:spcPts val="0"/>
              </a:spcAft>
              <a:buSzPct val="100000"/>
              <a:buNone/>
            </a:pPr>
            <a:r>
              <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数据库设计的过程与特点</a:t>
            </a:r>
            <a:endParaRPr lang="zh-CN" altLang="en-US" sz="3000" spc="297"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1267" name="Rectangle 3"/>
          <p:cNvSpPr>
            <a:spLocks noGrp="1"/>
          </p:cNvSpPr>
          <p:nvPr>
            <p:ph idx="4294967295"/>
          </p:nvPr>
        </p:nvSpPr>
        <p:spPr>
          <a:xfrm>
            <a:off x="381635" y="1098550"/>
            <a:ext cx="11236960" cy="4855845"/>
          </a:xfrm>
        </p:spPr>
        <p:txBody>
          <a:bodyPr vert="horz" wrap="square" lIns="91456" tIns="45728" rIns="91456" bIns="45728" anchor="t" anchorCtr="0">
            <a:normAutofit/>
          </a:bodyPr>
          <a:p>
            <a:pPr>
              <a:lnSpc>
                <a:spcPct val="120000"/>
              </a:lnSpc>
            </a:pPr>
            <a:r>
              <a:rPr lang="en-US" altLang="zh-CN" sz="2665" dirty="0"/>
              <a:t> </a:t>
            </a:r>
            <a:r>
              <a:rPr lang="zh-CN" altLang="en-US" sz="2665" dirty="0"/>
              <a:t>数据库设计是指数据库应用系统从设计、实施到运行与维护的全过程。</a:t>
            </a:r>
            <a:endParaRPr lang="zh-CN" altLang="en-US" sz="2665" dirty="0"/>
          </a:p>
          <a:p>
            <a:pPr>
              <a:lnSpc>
                <a:spcPct val="120000"/>
              </a:lnSpc>
            </a:pPr>
            <a:r>
              <a:rPr lang="en-US" altLang="zh-CN" sz="2665" dirty="0"/>
              <a:t> </a:t>
            </a:r>
            <a:r>
              <a:rPr lang="zh-CN" altLang="en-US" sz="2665" dirty="0"/>
              <a:t>经历现实世界、信息世界和计算机世界</a:t>
            </a:r>
            <a:r>
              <a:rPr lang="en-US" altLang="zh-CN" sz="2665" dirty="0"/>
              <a:t>3</a:t>
            </a:r>
            <a:r>
              <a:rPr lang="zh-CN" altLang="en-US" sz="2665" dirty="0"/>
              <a:t>个不同的层面。</a:t>
            </a:r>
            <a:endParaRPr lang="zh-CN" altLang="en-US" sz="2665" dirty="0"/>
          </a:p>
        </p:txBody>
      </p:sp>
      <p:pic>
        <p:nvPicPr>
          <p:cNvPr id="17" name="图片 17" descr="图片1"/>
          <p:cNvPicPr>
            <a:picLocks noChangeAspect="1"/>
          </p:cNvPicPr>
          <p:nvPr/>
        </p:nvPicPr>
        <p:blipFill>
          <a:blip r:embed="rId5">
            <a:clrChange>
              <a:clrFrom>
                <a:srgbClr val="FFFFFF">
                  <a:alpha val="100000"/>
                </a:srgbClr>
              </a:clrFrom>
              <a:clrTo>
                <a:srgbClr val="FFFFFF">
                  <a:alpha val="100000"/>
                  <a:alpha val="0"/>
                </a:srgbClr>
              </a:clrTo>
            </a:clrChange>
          </a:blip>
          <a:stretch>
            <a:fillRect/>
          </a:stretch>
        </p:blipFill>
        <p:spPr>
          <a:xfrm>
            <a:off x="2783205" y="2421255"/>
            <a:ext cx="6457315" cy="34982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 name="文本框 38"/>
          <p:cNvSpPr txBox="1"/>
          <p:nvPr>
            <p:custDataLst>
              <p:tags r:id="rId1"/>
            </p:custDataLst>
          </p:nvPr>
        </p:nvSpPr>
        <p:spPr>
          <a:xfrm>
            <a:off x="1606550" y="981075"/>
            <a:ext cx="9815830" cy="2101215"/>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采用这种方法设计表的结构，虽然很容易产生工资报表，但是每当一名职工分配一个工程时，都要重复输入大量的数据。这种重复的输入操作，很可能导致数据的不一致性。</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a:p>
            <a:pPr marL="0" lvl="0" indent="0" algn="l" fontAlgn="ctr">
              <a:lnSpc>
                <a:spcPct val="130000"/>
              </a:lnSpc>
              <a:spcBef>
                <a:spcPts val="2665"/>
              </a:spcBef>
              <a:spcAft>
                <a:spcPts val="0"/>
              </a:spcAft>
              <a:buSzPct val="100000"/>
              <a:buNone/>
            </a:pPr>
            <a:r>
              <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rPr>
              <a:t>一张表描述了多件事情，如图-3所示。</a:t>
            </a:r>
            <a:endParaRPr lang="zh-CN" altLang="en-US" sz="2200" spc="30" dirty="0">
              <a:ln w="3175">
                <a:noFill/>
                <a:prstDash val="dash"/>
              </a:ln>
              <a:solidFill>
                <a:schemeClr val="tx1">
                  <a:lumMod val="75000"/>
                  <a:lumOff val="25000"/>
                </a:schemeClr>
              </a:solidFill>
              <a:latin typeface="微软雅黑" panose="020B0503020204020204" pitchFamily="34" charset="-122"/>
              <a:ea typeface="微软雅黑" panose="020B0503020204020204" pitchFamily="34" charset="-122"/>
              <a:sym typeface="+mn-ea"/>
            </a:endParaRPr>
          </a:p>
        </p:txBody>
      </p:sp>
      <p:grpSp>
        <p:nvGrpSpPr>
          <p:cNvPr id="140" name="icon_1"/>
          <p:cNvGrpSpPr>
            <a:grpSpLocks noChangeAspect="1"/>
          </p:cNvGrpSpPr>
          <p:nvPr>
            <p:custDataLst>
              <p:tags r:id="rId2"/>
            </p:custDataLst>
          </p:nvPr>
        </p:nvGrpSpPr>
        <p:grpSpPr bwMode="auto">
          <a:xfrm>
            <a:off x="996950" y="1137285"/>
            <a:ext cx="406400" cy="405555"/>
            <a:chOff x="3645" y="1965"/>
            <a:chExt cx="391" cy="390"/>
          </a:xfrm>
          <a:solidFill>
            <a:schemeClr val="accent1"/>
          </a:solidFill>
        </p:grpSpPr>
        <p:sp>
          <p:nvSpPr>
            <p:cNvPr id="141" name="PA-任意多边形 454"/>
            <p:cNvSpPr/>
            <p:nvPr>
              <p:custDataLst>
                <p:tags r:id="rId3"/>
              </p:custDataLst>
            </p:nvPr>
          </p:nvSpPr>
          <p:spPr bwMode="auto">
            <a:xfrm>
              <a:off x="3645" y="1989"/>
              <a:ext cx="128" cy="281"/>
            </a:xfrm>
            <a:custGeom>
              <a:avLst/>
              <a:gdLst>
                <a:gd name="T0" fmla="*/ 320 w 336"/>
                <a:gd name="T1" fmla="*/ 736 h 736"/>
                <a:gd name="T2" fmla="*/ 16 w 336"/>
                <a:gd name="T3" fmla="*/ 736 h 736"/>
                <a:gd name="T4" fmla="*/ 0 w 336"/>
                <a:gd name="T5" fmla="*/ 720 h 736"/>
                <a:gd name="T6" fmla="*/ 0 w 336"/>
                <a:gd name="T7" fmla="*/ 16 h 736"/>
                <a:gd name="T8" fmla="*/ 16 w 336"/>
                <a:gd name="T9" fmla="*/ 0 h 736"/>
                <a:gd name="T10" fmla="*/ 80 w 336"/>
                <a:gd name="T11" fmla="*/ 0 h 736"/>
                <a:gd name="T12" fmla="*/ 96 w 336"/>
                <a:gd name="T13" fmla="*/ 16 h 736"/>
                <a:gd name="T14" fmla="*/ 80 w 336"/>
                <a:gd name="T15" fmla="*/ 32 h 736"/>
                <a:gd name="T16" fmla="*/ 32 w 336"/>
                <a:gd name="T17" fmla="*/ 32 h 736"/>
                <a:gd name="T18" fmla="*/ 32 w 336"/>
                <a:gd name="T19" fmla="*/ 704 h 736"/>
                <a:gd name="T20" fmla="*/ 320 w 336"/>
                <a:gd name="T21" fmla="*/ 704 h 736"/>
                <a:gd name="T22" fmla="*/ 336 w 336"/>
                <a:gd name="T23" fmla="*/ 720 h 736"/>
                <a:gd name="T24" fmla="*/ 320 w 336"/>
                <a:gd name="T25" fmla="*/ 736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6" h="736">
                  <a:moveTo>
                    <a:pt x="320" y="736"/>
                  </a:moveTo>
                  <a:lnTo>
                    <a:pt x="16" y="736"/>
                  </a:lnTo>
                  <a:cubicBezTo>
                    <a:pt x="8" y="736"/>
                    <a:pt x="0" y="729"/>
                    <a:pt x="0" y="720"/>
                  </a:cubicBezTo>
                  <a:lnTo>
                    <a:pt x="0" y="16"/>
                  </a:lnTo>
                  <a:cubicBezTo>
                    <a:pt x="0" y="8"/>
                    <a:pt x="8" y="0"/>
                    <a:pt x="16" y="0"/>
                  </a:cubicBezTo>
                  <a:lnTo>
                    <a:pt x="80" y="0"/>
                  </a:lnTo>
                  <a:cubicBezTo>
                    <a:pt x="89" y="0"/>
                    <a:pt x="96" y="8"/>
                    <a:pt x="96" y="16"/>
                  </a:cubicBezTo>
                  <a:cubicBezTo>
                    <a:pt x="96" y="25"/>
                    <a:pt x="89" y="32"/>
                    <a:pt x="80" y="32"/>
                  </a:cubicBezTo>
                  <a:lnTo>
                    <a:pt x="32" y="32"/>
                  </a:lnTo>
                  <a:lnTo>
                    <a:pt x="32" y="704"/>
                  </a:lnTo>
                  <a:lnTo>
                    <a:pt x="320" y="704"/>
                  </a:lnTo>
                  <a:cubicBezTo>
                    <a:pt x="329" y="704"/>
                    <a:pt x="336" y="712"/>
                    <a:pt x="336" y="720"/>
                  </a:cubicBezTo>
                  <a:cubicBezTo>
                    <a:pt x="336" y="729"/>
                    <a:pt x="329" y="736"/>
                    <a:pt x="320" y="736"/>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2" name="PA-任意多边形 455"/>
            <p:cNvSpPr/>
            <p:nvPr>
              <p:custDataLst>
                <p:tags r:id="rId4"/>
              </p:custDataLst>
            </p:nvPr>
          </p:nvSpPr>
          <p:spPr bwMode="auto">
            <a:xfrm>
              <a:off x="3907" y="1989"/>
              <a:ext cx="128" cy="281"/>
            </a:xfrm>
            <a:custGeom>
              <a:avLst/>
              <a:gdLst>
                <a:gd name="T0" fmla="*/ 320 w 336"/>
                <a:gd name="T1" fmla="*/ 736 h 736"/>
                <a:gd name="T2" fmla="*/ 16 w 336"/>
                <a:gd name="T3" fmla="*/ 736 h 736"/>
                <a:gd name="T4" fmla="*/ 0 w 336"/>
                <a:gd name="T5" fmla="*/ 720 h 736"/>
                <a:gd name="T6" fmla="*/ 16 w 336"/>
                <a:gd name="T7" fmla="*/ 704 h 736"/>
                <a:gd name="T8" fmla="*/ 304 w 336"/>
                <a:gd name="T9" fmla="*/ 704 h 736"/>
                <a:gd name="T10" fmla="*/ 304 w 336"/>
                <a:gd name="T11" fmla="*/ 32 h 736"/>
                <a:gd name="T12" fmla="*/ 256 w 336"/>
                <a:gd name="T13" fmla="*/ 32 h 736"/>
                <a:gd name="T14" fmla="*/ 240 w 336"/>
                <a:gd name="T15" fmla="*/ 16 h 736"/>
                <a:gd name="T16" fmla="*/ 256 w 336"/>
                <a:gd name="T17" fmla="*/ 0 h 736"/>
                <a:gd name="T18" fmla="*/ 320 w 336"/>
                <a:gd name="T19" fmla="*/ 0 h 736"/>
                <a:gd name="T20" fmla="*/ 336 w 336"/>
                <a:gd name="T21" fmla="*/ 16 h 736"/>
                <a:gd name="T22" fmla="*/ 336 w 336"/>
                <a:gd name="T23" fmla="*/ 720 h 736"/>
                <a:gd name="T24" fmla="*/ 320 w 336"/>
                <a:gd name="T25" fmla="*/ 736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6" h="736">
                  <a:moveTo>
                    <a:pt x="320" y="736"/>
                  </a:moveTo>
                  <a:lnTo>
                    <a:pt x="16" y="736"/>
                  </a:lnTo>
                  <a:cubicBezTo>
                    <a:pt x="8" y="736"/>
                    <a:pt x="0" y="729"/>
                    <a:pt x="0" y="720"/>
                  </a:cubicBezTo>
                  <a:cubicBezTo>
                    <a:pt x="0" y="712"/>
                    <a:pt x="8" y="704"/>
                    <a:pt x="16" y="704"/>
                  </a:cubicBezTo>
                  <a:lnTo>
                    <a:pt x="304" y="704"/>
                  </a:lnTo>
                  <a:lnTo>
                    <a:pt x="304" y="32"/>
                  </a:lnTo>
                  <a:lnTo>
                    <a:pt x="256" y="32"/>
                  </a:lnTo>
                  <a:cubicBezTo>
                    <a:pt x="248" y="32"/>
                    <a:pt x="240" y="25"/>
                    <a:pt x="240" y="16"/>
                  </a:cubicBezTo>
                  <a:cubicBezTo>
                    <a:pt x="240" y="8"/>
                    <a:pt x="248" y="0"/>
                    <a:pt x="256" y="0"/>
                  </a:cubicBezTo>
                  <a:lnTo>
                    <a:pt x="320" y="0"/>
                  </a:lnTo>
                  <a:cubicBezTo>
                    <a:pt x="329" y="0"/>
                    <a:pt x="336" y="8"/>
                    <a:pt x="336" y="16"/>
                  </a:cubicBezTo>
                  <a:lnTo>
                    <a:pt x="336" y="720"/>
                  </a:lnTo>
                  <a:cubicBezTo>
                    <a:pt x="336" y="729"/>
                    <a:pt x="329" y="736"/>
                    <a:pt x="320" y="736"/>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3" name="PA-任意多边形 456"/>
            <p:cNvSpPr/>
            <p:nvPr>
              <p:custDataLst>
                <p:tags r:id="rId5"/>
              </p:custDataLst>
            </p:nvPr>
          </p:nvSpPr>
          <p:spPr bwMode="auto">
            <a:xfrm>
              <a:off x="3669" y="1965"/>
              <a:ext cx="104" cy="280"/>
            </a:xfrm>
            <a:custGeom>
              <a:avLst/>
              <a:gdLst>
                <a:gd name="T0" fmla="*/ 256 w 272"/>
                <a:gd name="T1" fmla="*/ 736 h 736"/>
                <a:gd name="T2" fmla="*/ 16 w 272"/>
                <a:gd name="T3" fmla="*/ 736 h 736"/>
                <a:gd name="T4" fmla="*/ 0 w 272"/>
                <a:gd name="T5" fmla="*/ 720 h 736"/>
                <a:gd name="T6" fmla="*/ 0 w 272"/>
                <a:gd name="T7" fmla="*/ 16 h 736"/>
                <a:gd name="T8" fmla="*/ 16 w 272"/>
                <a:gd name="T9" fmla="*/ 0 h 736"/>
                <a:gd name="T10" fmla="*/ 32 w 272"/>
                <a:gd name="T11" fmla="*/ 16 h 736"/>
                <a:gd name="T12" fmla="*/ 32 w 272"/>
                <a:gd name="T13" fmla="*/ 704 h 736"/>
                <a:gd name="T14" fmla="*/ 256 w 272"/>
                <a:gd name="T15" fmla="*/ 704 h 736"/>
                <a:gd name="T16" fmla="*/ 272 w 272"/>
                <a:gd name="T17" fmla="*/ 720 h 736"/>
                <a:gd name="T18" fmla="*/ 256 w 272"/>
                <a:gd name="T19" fmla="*/ 736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736">
                  <a:moveTo>
                    <a:pt x="256" y="736"/>
                  </a:moveTo>
                  <a:lnTo>
                    <a:pt x="16" y="736"/>
                  </a:lnTo>
                  <a:cubicBezTo>
                    <a:pt x="8" y="736"/>
                    <a:pt x="0" y="729"/>
                    <a:pt x="0" y="720"/>
                  </a:cubicBezTo>
                  <a:lnTo>
                    <a:pt x="0" y="16"/>
                  </a:lnTo>
                  <a:cubicBezTo>
                    <a:pt x="0" y="8"/>
                    <a:pt x="8" y="0"/>
                    <a:pt x="16" y="0"/>
                  </a:cubicBezTo>
                  <a:cubicBezTo>
                    <a:pt x="25" y="0"/>
                    <a:pt x="32" y="8"/>
                    <a:pt x="32" y="16"/>
                  </a:cubicBezTo>
                  <a:lnTo>
                    <a:pt x="32" y="704"/>
                  </a:lnTo>
                  <a:lnTo>
                    <a:pt x="256" y="704"/>
                  </a:lnTo>
                  <a:cubicBezTo>
                    <a:pt x="265" y="704"/>
                    <a:pt x="272" y="712"/>
                    <a:pt x="272" y="720"/>
                  </a:cubicBezTo>
                  <a:cubicBezTo>
                    <a:pt x="272" y="729"/>
                    <a:pt x="265" y="736"/>
                    <a:pt x="256" y="736"/>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4" name="PA-任意多边形 457"/>
            <p:cNvSpPr/>
            <p:nvPr>
              <p:custDataLst>
                <p:tags r:id="rId6"/>
              </p:custDataLst>
            </p:nvPr>
          </p:nvSpPr>
          <p:spPr bwMode="auto">
            <a:xfrm>
              <a:off x="3907" y="1965"/>
              <a:ext cx="104" cy="280"/>
            </a:xfrm>
            <a:custGeom>
              <a:avLst/>
              <a:gdLst>
                <a:gd name="T0" fmla="*/ 256 w 272"/>
                <a:gd name="T1" fmla="*/ 736 h 736"/>
                <a:gd name="T2" fmla="*/ 16 w 272"/>
                <a:gd name="T3" fmla="*/ 736 h 736"/>
                <a:gd name="T4" fmla="*/ 0 w 272"/>
                <a:gd name="T5" fmla="*/ 720 h 736"/>
                <a:gd name="T6" fmla="*/ 16 w 272"/>
                <a:gd name="T7" fmla="*/ 704 h 736"/>
                <a:gd name="T8" fmla="*/ 240 w 272"/>
                <a:gd name="T9" fmla="*/ 704 h 736"/>
                <a:gd name="T10" fmla="*/ 240 w 272"/>
                <a:gd name="T11" fmla="*/ 16 h 736"/>
                <a:gd name="T12" fmla="*/ 256 w 272"/>
                <a:gd name="T13" fmla="*/ 0 h 736"/>
                <a:gd name="T14" fmla="*/ 272 w 272"/>
                <a:gd name="T15" fmla="*/ 16 h 736"/>
                <a:gd name="T16" fmla="*/ 272 w 272"/>
                <a:gd name="T17" fmla="*/ 720 h 736"/>
                <a:gd name="T18" fmla="*/ 256 w 272"/>
                <a:gd name="T19" fmla="*/ 736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736">
                  <a:moveTo>
                    <a:pt x="256" y="736"/>
                  </a:moveTo>
                  <a:lnTo>
                    <a:pt x="16" y="736"/>
                  </a:lnTo>
                  <a:cubicBezTo>
                    <a:pt x="8" y="736"/>
                    <a:pt x="0" y="729"/>
                    <a:pt x="0" y="720"/>
                  </a:cubicBezTo>
                  <a:cubicBezTo>
                    <a:pt x="0" y="712"/>
                    <a:pt x="8" y="704"/>
                    <a:pt x="16" y="704"/>
                  </a:cubicBezTo>
                  <a:lnTo>
                    <a:pt x="240" y="704"/>
                  </a:lnTo>
                  <a:lnTo>
                    <a:pt x="240" y="16"/>
                  </a:lnTo>
                  <a:cubicBezTo>
                    <a:pt x="240" y="8"/>
                    <a:pt x="248" y="0"/>
                    <a:pt x="256" y="0"/>
                  </a:cubicBezTo>
                  <a:cubicBezTo>
                    <a:pt x="265" y="0"/>
                    <a:pt x="272" y="8"/>
                    <a:pt x="272" y="16"/>
                  </a:cubicBezTo>
                  <a:lnTo>
                    <a:pt x="272" y="720"/>
                  </a:lnTo>
                  <a:cubicBezTo>
                    <a:pt x="272" y="729"/>
                    <a:pt x="265" y="736"/>
                    <a:pt x="256" y="736"/>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5" name="PA-任意多边形 458"/>
            <p:cNvSpPr/>
            <p:nvPr>
              <p:custDataLst>
                <p:tags r:id="rId7"/>
              </p:custDataLst>
            </p:nvPr>
          </p:nvSpPr>
          <p:spPr bwMode="auto">
            <a:xfrm>
              <a:off x="3645" y="2233"/>
              <a:ext cx="37" cy="37"/>
            </a:xfrm>
            <a:custGeom>
              <a:avLst/>
              <a:gdLst>
                <a:gd name="T0" fmla="*/ 17 w 99"/>
                <a:gd name="T1" fmla="*/ 97 h 97"/>
                <a:gd name="T2" fmla="*/ 6 w 99"/>
                <a:gd name="T3" fmla="*/ 93 h 97"/>
                <a:gd name="T4" fmla="*/ 6 w 99"/>
                <a:gd name="T5" fmla="*/ 70 h 97"/>
                <a:gd name="T6" fmla="*/ 70 w 99"/>
                <a:gd name="T7" fmla="*/ 6 h 97"/>
                <a:gd name="T8" fmla="*/ 93 w 99"/>
                <a:gd name="T9" fmla="*/ 6 h 97"/>
                <a:gd name="T10" fmla="*/ 93 w 99"/>
                <a:gd name="T11" fmla="*/ 29 h 97"/>
                <a:gd name="T12" fmla="*/ 29 w 99"/>
                <a:gd name="T13" fmla="*/ 93 h 97"/>
                <a:gd name="T14" fmla="*/ 17 w 99"/>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7">
                  <a:moveTo>
                    <a:pt x="17" y="97"/>
                  </a:moveTo>
                  <a:cubicBezTo>
                    <a:pt x="13" y="97"/>
                    <a:pt x="9" y="96"/>
                    <a:pt x="6" y="93"/>
                  </a:cubicBezTo>
                  <a:cubicBezTo>
                    <a:pt x="0" y="87"/>
                    <a:pt x="0" y="76"/>
                    <a:pt x="6" y="70"/>
                  </a:cubicBezTo>
                  <a:lnTo>
                    <a:pt x="70" y="6"/>
                  </a:lnTo>
                  <a:cubicBezTo>
                    <a:pt x="76" y="0"/>
                    <a:pt x="87" y="0"/>
                    <a:pt x="93" y="6"/>
                  </a:cubicBezTo>
                  <a:cubicBezTo>
                    <a:pt x="99" y="12"/>
                    <a:pt x="99" y="23"/>
                    <a:pt x="93" y="29"/>
                  </a:cubicBezTo>
                  <a:lnTo>
                    <a:pt x="29" y="93"/>
                  </a:lnTo>
                  <a:cubicBezTo>
                    <a:pt x="26" y="96"/>
                    <a:pt x="22" y="97"/>
                    <a:pt x="17" y="97"/>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6" name="PA-任意多边形 459"/>
            <p:cNvSpPr/>
            <p:nvPr>
              <p:custDataLst>
                <p:tags r:id="rId8"/>
              </p:custDataLst>
            </p:nvPr>
          </p:nvSpPr>
          <p:spPr bwMode="auto">
            <a:xfrm>
              <a:off x="3998" y="2233"/>
              <a:ext cx="38" cy="37"/>
            </a:xfrm>
            <a:custGeom>
              <a:avLst/>
              <a:gdLst>
                <a:gd name="T0" fmla="*/ 81 w 99"/>
                <a:gd name="T1" fmla="*/ 97 h 97"/>
                <a:gd name="T2" fmla="*/ 70 w 99"/>
                <a:gd name="T3" fmla="*/ 93 h 97"/>
                <a:gd name="T4" fmla="*/ 6 w 99"/>
                <a:gd name="T5" fmla="*/ 29 h 97"/>
                <a:gd name="T6" fmla="*/ 6 w 99"/>
                <a:gd name="T7" fmla="*/ 6 h 97"/>
                <a:gd name="T8" fmla="*/ 29 w 99"/>
                <a:gd name="T9" fmla="*/ 6 h 97"/>
                <a:gd name="T10" fmla="*/ 93 w 99"/>
                <a:gd name="T11" fmla="*/ 70 h 97"/>
                <a:gd name="T12" fmla="*/ 93 w 99"/>
                <a:gd name="T13" fmla="*/ 93 h 97"/>
                <a:gd name="T14" fmla="*/ 81 w 99"/>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7">
                  <a:moveTo>
                    <a:pt x="81" y="97"/>
                  </a:moveTo>
                  <a:cubicBezTo>
                    <a:pt x="77" y="97"/>
                    <a:pt x="73" y="96"/>
                    <a:pt x="70" y="93"/>
                  </a:cubicBezTo>
                  <a:lnTo>
                    <a:pt x="6" y="29"/>
                  </a:lnTo>
                  <a:cubicBezTo>
                    <a:pt x="0" y="23"/>
                    <a:pt x="0" y="12"/>
                    <a:pt x="6" y="6"/>
                  </a:cubicBezTo>
                  <a:cubicBezTo>
                    <a:pt x="12" y="0"/>
                    <a:pt x="23" y="0"/>
                    <a:pt x="29" y="6"/>
                  </a:cubicBezTo>
                  <a:lnTo>
                    <a:pt x="93" y="70"/>
                  </a:lnTo>
                  <a:cubicBezTo>
                    <a:pt x="99" y="76"/>
                    <a:pt x="99" y="87"/>
                    <a:pt x="93" y="93"/>
                  </a:cubicBezTo>
                  <a:cubicBezTo>
                    <a:pt x="90" y="96"/>
                    <a:pt x="86" y="97"/>
                    <a:pt x="81" y="97"/>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7" name="PA-任意多边形 460"/>
            <p:cNvSpPr/>
            <p:nvPr>
              <p:custDataLst>
                <p:tags r:id="rId9"/>
              </p:custDataLst>
            </p:nvPr>
          </p:nvSpPr>
          <p:spPr bwMode="auto">
            <a:xfrm>
              <a:off x="3669" y="1965"/>
              <a:ext cx="177" cy="177"/>
            </a:xfrm>
            <a:custGeom>
              <a:avLst/>
              <a:gdLst>
                <a:gd name="T0" fmla="*/ 448 w 464"/>
                <a:gd name="T1" fmla="*/ 464 h 464"/>
                <a:gd name="T2" fmla="*/ 432 w 464"/>
                <a:gd name="T3" fmla="*/ 448 h 464"/>
                <a:gd name="T4" fmla="*/ 432 w 464"/>
                <a:gd name="T5" fmla="*/ 80 h 464"/>
                <a:gd name="T6" fmla="*/ 384 w 464"/>
                <a:gd name="T7" fmla="*/ 32 h 464"/>
                <a:gd name="T8" fmla="*/ 16 w 464"/>
                <a:gd name="T9" fmla="*/ 32 h 464"/>
                <a:gd name="T10" fmla="*/ 0 w 464"/>
                <a:gd name="T11" fmla="*/ 16 h 464"/>
                <a:gd name="T12" fmla="*/ 16 w 464"/>
                <a:gd name="T13" fmla="*/ 0 h 464"/>
                <a:gd name="T14" fmla="*/ 384 w 464"/>
                <a:gd name="T15" fmla="*/ 0 h 464"/>
                <a:gd name="T16" fmla="*/ 464 w 464"/>
                <a:gd name="T17" fmla="*/ 80 h 464"/>
                <a:gd name="T18" fmla="*/ 464 w 464"/>
                <a:gd name="T19" fmla="*/ 448 h 464"/>
                <a:gd name="T20" fmla="*/ 448 w 464"/>
                <a:gd name="T21"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448" y="464"/>
                  </a:moveTo>
                  <a:cubicBezTo>
                    <a:pt x="440" y="464"/>
                    <a:pt x="432" y="457"/>
                    <a:pt x="432" y="448"/>
                  </a:cubicBezTo>
                  <a:lnTo>
                    <a:pt x="432" y="80"/>
                  </a:lnTo>
                  <a:cubicBezTo>
                    <a:pt x="432" y="54"/>
                    <a:pt x="411" y="32"/>
                    <a:pt x="384" y="32"/>
                  </a:cubicBezTo>
                  <a:lnTo>
                    <a:pt x="16" y="32"/>
                  </a:lnTo>
                  <a:cubicBezTo>
                    <a:pt x="8" y="32"/>
                    <a:pt x="0" y="25"/>
                    <a:pt x="0" y="16"/>
                  </a:cubicBezTo>
                  <a:cubicBezTo>
                    <a:pt x="0" y="8"/>
                    <a:pt x="8" y="0"/>
                    <a:pt x="16" y="0"/>
                  </a:cubicBezTo>
                  <a:lnTo>
                    <a:pt x="384" y="0"/>
                  </a:lnTo>
                  <a:cubicBezTo>
                    <a:pt x="429" y="0"/>
                    <a:pt x="464" y="36"/>
                    <a:pt x="464" y="80"/>
                  </a:cubicBezTo>
                  <a:lnTo>
                    <a:pt x="464" y="448"/>
                  </a:lnTo>
                  <a:cubicBezTo>
                    <a:pt x="464" y="457"/>
                    <a:pt x="457" y="464"/>
                    <a:pt x="448" y="464"/>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8" name="PA-任意多边形 461"/>
            <p:cNvSpPr/>
            <p:nvPr>
              <p:custDataLst>
                <p:tags r:id="rId10"/>
              </p:custDataLst>
            </p:nvPr>
          </p:nvSpPr>
          <p:spPr bwMode="auto">
            <a:xfrm>
              <a:off x="3834" y="1965"/>
              <a:ext cx="177" cy="37"/>
            </a:xfrm>
            <a:custGeom>
              <a:avLst/>
              <a:gdLst>
                <a:gd name="T0" fmla="*/ 16 w 464"/>
                <a:gd name="T1" fmla="*/ 96 h 96"/>
                <a:gd name="T2" fmla="*/ 0 w 464"/>
                <a:gd name="T3" fmla="*/ 80 h 96"/>
                <a:gd name="T4" fmla="*/ 80 w 464"/>
                <a:gd name="T5" fmla="*/ 0 h 96"/>
                <a:gd name="T6" fmla="*/ 448 w 464"/>
                <a:gd name="T7" fmla="*/ 0 h 96"/>
                <a:gd name="T8" fmla="*/ 464 w 464"/>
                <a:gd name="T9" fmla="*/ 16 h 96"/>
                <a:gd name="T10" fmla="*/ 448 w 464"/>
                <a:gd name="T11" fmla="*/ 32 h 96"/>
                <a:gd name="T12" fmla="*/ 80 w 464"/>
                <a:gd name="T13" fmla="*/ 32 h 96"/>
                <a:gd name="T14" fmla="*/ 32 w 464"/>
                <a:gd name="T15" fmla="*/ 80 h 96"/>
                <a:gd name="T16" fmla="*/ 16 w 464"/>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6">
                  <a:moveTo>
                    <a:pt x="16" y="96"/>
                  </a:moveTo>
                  <a:cubicBezTo>
                    <a:pt x="8" y="96"/>
                    <a:pt x="0" y="89"/>
                    <a:pt x="0" y="80"/>
                  </a:cubicBezTo>
                  <a:cubicBezTo>
                    <a:pt x="0" y="36"/>
                    <a:pt x="36" y="0"/>
                    <a:pt x="80" y="0"/>
                  </a:cubicBezTo>
                  <a:lnTo>
                    <a:pt x="448" y="0"/>
                  </a:lnTo>
                  <a:cubicBezTo>
                    <a:pt x="457" y="0"/>
                    <a:pt x="464" y="8"/>
                    <a:pt x="464" y="16"/>
                  </a:cubicBezTo>
                  <a:cubicBezTo>
                    <a:pt x="464" y="25"/>
                    <a:pt x="457" y="32"/>
                    <a:pt x="448" y="32"/>
                  </a:cubicBezTo>
                  <a:lnTo>
                    <a:pt x="80" y="32"/>
                  </a:lnTo>
                  <a:cubicBezTo>
                    <a:pt x="54" y="32"/>
                    <a:pt x="32" y="54"/>
                    <a:pt x="32" y="80"/>
                  </a:cubicBezTo>
                  <a:cubicBezTo>
                    <a:pt x="32" y="89"/>
                    <a:pt x="25" y="96"/>
                    <a:pt x="16" y="96"/>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49" name="PA-任意多边形 462"/>
            <p:cNvSpPr/>
            <p:nvPr>
              <p:custDataLst>
                <p:tags r:id="rId11"/>
              </p:custDataLst>
            </p:nvPr>
          </p:nvSpPr>
          <p:spPr bwMode="auto">
            <a:xfrm>
              <a:off x="3706" y="2099"/>
              <a:ext cx="104" cy="12"/>
            </a:xfrm>
            <a:custGeom>
              <a:avLst/>
              <a:gdLst>
                <a:gd name="T0" fmla="*/ 256 w 272"/>
                <a:gd name="T1" fmla="*/ 32 h 32"/>
                <a:gd name="T2" fmla="*/ 16 w 272"/>
                <a:gd name="T3" fmla="*/ 32 h 32"/>
                <a:gd name="T4" fmla="*/ 0 w 272"/>
                <a:gd name="T5" fmla="*/ 16 h 32"/>
                <a:gd name="T6" fmla="*/ 16 w 272"/>
                <a:gd name="T7" fmla="*/ 0 h 32"/>
                <a:gd name="T8" fmla="*/ 256 w 272"/>
                <a:gd name="T9" fmla="*/ 0 h 32"/>
                <a:gd name="T10" fmla="*/ 272 w 272"/>
                <a:gd name="T11" fmla="*/ 16 h 32"/>
                <a:gd name="T12" fmla="*/ 256 w 27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272" h="32">
                  <a:moveTo>
                    <a:pt x="256" y="32"/>
                  </a:moveTo>
                  <a:lnTo>
                    <a:pt x="16" y="32"/>
                  </a:lnTo>
                  <a:cubicBezTo>
                    <a:pt x="8" y="32"/>
                    <a:pt x="0" y="25"/>
                    <a:pt x="0" y="16"/>
                  </a:cubicBezTo>
                  <a:cubicBezTo>
                    <a:pt x="0" y="8"/>
                    <a:pt x="8" y="0"/>
                    <a:pt x="16" y="0"/>
                  </a:cubicBezTo>
                  <a:lnTo>
                    <a:pt x="256" y="0"/>
                  </a:lnTo>
                  <a:cubicBezTo>
                    <a:pt x="265" y="0"/>
                    <a:pt x="272" y="8"/>
                    <a:pt x="272" y="16"/>
                  </a:cubicBezTo>
                  <a:cubicBezTo>
                    <a:pt x="272" y="25"/>
                    <a:pt x="265" y="32"/>
                    <a:pt x="25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0" name="PA-任意多边形 463"/>
            <p:cNvSpPr/>
            <p:nvPr>
              <p:custDataLst>
                <p:tags r:id="rId12"/>
              </p:custDataLst>
            </p:nvPr>
          </p:nvSpPr>
          <p:spPr bwMode="auto">
            <a:xfrm>
              <a:off x="3706" y="2130"/>
              <a:ext cx="73" cy="12"/>
            </a:xfrm>
            <a:custGeom>
              <a:avLst/>
              <a:gdLst>
                <a:gd name="T0" fmla="*/ 176 w 192"/>
                <a:gd name="T1" fmla="*/ 32 h 32"/>
                <a:gd name="T2" fmla="*/ 16 w 192"/>
                <a:gd name="T3" fmla="*/ 32 h 32"/>
                <a:gd name="T4" fmla="*/ 0 w 192"/>
                <a:gd name="T5" fmla="*/ 16 h 32"/>
                <a:gd name="T6" fmla="*/ 16 w 192"/>
                <a:gd name="T7" fmla="*/ 0 h 32"/>
                <a:gd name="T8" fmla="*/ 176 w 192"/>
                <a:gd name="T9" fmla="*/ 0 h 32"/>
                <a:gd name="T10" fmla="*/ 192 w 192"/>
                <a:gd name="T11" fmla="*/ 16 h 32"/>
                <a:gd name="T12" fmla="*/ 176 w 19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92" h="32">
                  <a:moveTo>
                    <a:pt x="176" y="32"/>
                  </a:moveTo>
                  <a:lnTo>
                    <a:pt x="16" y="32"/>
                  </a:lnTo>
                  <a:cubicBezTo>
                    <a:pt x="8" y="32"/>
                    <a:pt x="0" y="25"/>
                    <a:pt x="0" y="16"/>
                  </a:cubicBezTo>
                  <a:cubicBezTo>
                    <a:pt x="0" y="8"/>
                    <a:pt x="8" y="0"/>
                    <a:pt x="16" y="0"/>
                  </a:cubicBezTo>
                  <a:lnTo>
                    <a:pt x="176" y="0"/>
                  </a:lnTo>
                  <a:cubicBezTo>
                    <a:pt x="185" y="0"/>
                    <a:pt x="192" y="8"/>
                    <a:pt x="192" y="16"/>
                  </a:cubicBezTo>
                  <a:cubicBezTo>
                    <a:pt x="192" y="25"/>
                    <a:pt x="185" y="32"/>
                    <a:pt x="17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1" name="PA-任意多边形 464"/>
            <p:cNvSpPr/>
            <p:nvPr>
              <p:custDataLst>
                <p:tags r:id="rId13"/>
              </p:custDataLst>
            </p:nvPr>
          </p:nvSpPr>
          <p:spPr bwMode="auto">
            <a:xfrm>
              <a:off x="3706" y="2160"/>
              <a:ext cx="43" cy="12"/>
            </a:xfrm>
            <a:custGeom>
              <a:avLst/>
              <a:gdLst>
                <a:gd name="T0" fmla="*/ 96 w 112"/>
                <a:gd name="T1" fmla="*/ 32 h 32"/>
                <a:gd name="T2" fmla="*/ 16 w 112"/>
                <a:gd name="T3" fmla="*/ 32 h 32"/>
                <a:gd name="T4" fmla="*/ 0 w 112"/>
                <a:gd name="T5" fmla="*/ 16 h 32"/>
                <a:gd name="T6" fmla="*/ 16 w 112"/>
                <a:gd name="T7" fmla="*/ 0 h 32"/>
                <a:gd name="T8" fmla="*/ 96 w 112"/>
                <a:gd name="T9" fmla="*/ 0 h 32"/>
                <a:gd name="T10" fmla="*/ 112 w 112"/>
                <a:gd name="T11" fmla="*/ 16 h 32"/>
                <a:gd name="T12" fmla="*/ 96 w 11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12" h="32">
                  <a:moveTo>
                    <a:pt x="96" y="32"/>
                  </a:moveTo>
                  <a:lnTo>
                    <a:pt x="16" y="32"/>
                  </a:lnTo>
                  <a:cubicBezTo>
                    <a:pt x="8" y="32"/>
                    <a:pt x="0" y="25"/>
                    <a:pt x="0" y="16"/>
                  </a:cubicBezTo>
                  <a:cubicBezTo>
                    <a:pt x="0" y="8"/>
                    <a:pt x="8" y="0"/>
                    <a:pt x="16" y="0"/>
                  </a:cubicBezTo>
                  <a:lnTo>
                    <a:pt x="96" y="0"/>
                  </a:lnTo>
                  <a:cubicBezTo>
                    <a:pt x="105" y="0"/>
                    <a:pt x="112" y="8"/>
                    <a:pt x="112" y="16"/>
                  </a:cubicBezTo>
                  <a:cubicBezTo>
                    <a:pt x="112" y="25"/>
                    <a:pt x="105" y="32"/>
                    <a:pt x="9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2" name="PA-任意多边形 465"/>
            <p:cNvSpPr/>
            <p:nvPr>
              <p:custDataLst>
                <p:tags r:id="rId14"/>
              </p:custDataLst>
            </p:nvPr>
          </p:nvSpPr>
          <p:spPr bwMode="auto">
            <a:xfrm>
              <a:off x="3706" y="2191"/>
              <a:ext cx="43" cy="12"/>
            </a:xfrm>
            <a:custGeom>
              <a:avLst/>
              <a:gdLst>
                <a:gd name="T0" fmla="*/ 96 w 112"/>
                <a:gd name="T1" fmla="*/ 32 h 32"/>
                <a:gd name="T2" fmla="*/ 16 w 112"/>
                <a:gd name="T3" fmla="*/ 32 h 32"/>
                <a:gd name="T4" fmla="*/ 0 w 112"/>
                <a:gd name="T5" fmla="*/ 16 h 32"/>
                <a:gd name="T6" fmla="*/ 16 w 112"/>
                <a:gd name="T7" fmla="*/ 0 h 32"/>
                <a:gd name="T8" fmla="*/ 96 w 112"/>
                <a:gd name="T9" fmla="*/ 0 h 32"/>
                <a:gd name="T10" fmla="*/ 112 w 112"/>
                <a:gd name="T11" fmla="*/ 16 h 32"/>
                <a:gd name="T12" fmla="*/ 96 w 11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12" h="32">
                  <a:moveTo>
                    <a:pt x="96" y="32"/>
                  </a:moveTo>
                  <a:lnTo>
                    <a:pt x="16" y="32"/>
                  </a:lnTo>
                  <a:cubicBezTo>
                    <a:pt x="8" y="32"/>
                    <a:pt x="0" y="25"/>
                    <a:pt x="0" y="16"/>
                  </a:cubicBezTo>
                  <a:cubicBezTo>
                    <a:pt x="0" y="8"/>
                    <a:pt x="8" y="0"/>
                    <a:pt x="16" y="0"/>
                  </a:cubicBezTo>
                  <a:lnTo>
                    <a:pt x="96" y="0"/>
                  </a:lnTo>
                  <a:cubicBezTo>
                    <a:pt x="105" y="0"/>
                    <a:pt x="112" y="8"/>
                    <a:pt x="112" y="16"/>
                  </a:cubicBezTo>
                  <a:cubicBezTo>
                    <a:pt x="112" y="25"/>
                    <a:pt x="105" y="32"/>
                    <a:pt x="9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53" name="PA-任意多边形 466"/>
            <p:cNvSpPr>
              <a:spLocks noEditPoints="1"/>
            </p:cNvSpPr>
            <p:nvPr>
              <p:custDataLst>
                <p:tags r:id="rId15"/>
              </p:custDataLst>
            </p:nvPr>
          </p:nvSpPr>
          <p:spPr bwMode="auto">
            <a:xfrm>
              <a:off x="3871" y="2008"/>
              <a:ext cx="103" cy="73"/>
            </a:xfrm>
            <a:custGeom>
              <a:avLst/>
              <a:gdLst>
                <a:gd name="T0" fmla="*/ 256 w 272"/>
                <a:gd name="T1" fmla="*/ 192 h 192"/>
                <a:gd name="T2" fmla="*/ 16 w 272"/>
                <a:gd name="T3" fmla="*/ 192 h 192"/>
                <a:gd name="T4" fmla="*/ 0 w 272"/>
                <a:gd name="T5" fmla="*/ 176 h 192"/>
                <a:gd name="T6" fmla="*/ 0 w 272"/>
                <a:gd name="T7" fmla="*/ 16 h 192"/>
                <a:gd name="T8" fmla="*/ 16 w 272"/>
                <a:gd name="T9" fmla="*/ 0 h 192"/>
                <a:gd name="T10" fmla="*/ 256 w 272"/>
                <a:gd name="T11" fmla="*/ 0 h 192"/>
                <a:gd name="T12" fmla="*/ 272 w 272"/>
                <a:gd name="T13" fmla="*/ 16 h 192"/>
                <a:gd name="T14" fmla="*/ 272 w 272"/>
                <a:gd name="T15" fmla="*/ 176 h 192"/>
                <a:gd name="T16" fmla="*/ 256 w 272"/>
                <a:gd name="T17" fmla="*/ 192 h 192"/>
                <a:gd name="T18" fmla="*/ 32 w 272"/>
                <a:gd name="T19" fmla="*/ 160 h 192"/>
                <a:gd name="T20" fmla="*/ 240 w 272"/>
                <a:gd name="T21" fmla="*/ 160 h 192"/>
                <a:gd name="T22" fmla="*/ 240 w 272"/>
                <a:gd name="T23" fmla="*/ 32 h 192"/>
                <a:gd name="T24" fmla="*/ 32 w 272"/>
                <a:gd name="T25" fmla="*/ 32 h 192"/>
                <a:gd name="T26" fmla="*/ 32 w 272"/>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2" h="192">
                  <a:moveTo>
                    <a:pt x="256" y="192"/>
                  </a:moveTo>
                  <a:lnTo>
                    <a:pt x="16" y="192"/>
                  </a:lnTo>
                  <a:cubicBezTo>
                    <a:pt x="8" y="192"/>
                    <a:pt x="0" y="185"/>
                    <a:pt x="0" y="176"/>
                  </a:cubicBezTo>
                  <a:lnTo>
                    <a:pt x="0" y="16"/>
                  </a:lnTo>
                  <a:cubicBezTo>
                    <a:pt x="0" y="8"/>
                    <a:pt x="8" y="0"/>
                    <a:pt x="16" y="0"/>
                  </a:cubicBezTo>
                  <a:lnTo>
                    <a:pt x="256" y="0"/>
                  </a:lnTo>
                  <a:cubicBezTo>
                    <a:pt x="265" y="0"/>
                    <a:pt x="272" y="8"/>
                    <a:pt x="272" y="16"/>
                  </a:cubicBezTo>
                  <a:lnTo>
                    <a:pt x="272" y="176"/>
                  </a:lnTo>
                  <a:cubicBezTo>
                    <a:pt x="272" y="185"/>
                    <a:pt x="265" y="192"/>
                    <a:pt x="256" y="192"/>
                  </a:cubicBezTo>
                  <a:close/>
                  <a:moveTo>
                    <a:pt x="32" y="160"/>
                  </a:moveTo>
                  <a:lnTo>
                    <a:pt x="240" y="160"/>
                  </a:lnTo>
                  <a:lnTo>
                    <a:pt x="240" y="32"/>
                  </a:lnTo>
                  <a:lnTo>
                    <a:pt x="32" y="32"/>
                  </a:lnTo>
                  <a:lnTo>
                    <a:pt x="32" y="160"/>
                  </a:ln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0" name="PA-任意多边形 467"/>
            <p:cNvSpPr/>
            <p:nvPr>
              <p:custDataLst>
                <p:tags r:id="rId16"/>
              </p:custDataLst>
            </p:nvPr>
          </p:nvSpPr>
          <p:spPr bwMode="auto">
            <a:xfrm>
              <a:off x="3871" y="2099"/>
              <a:ext cx="103" cy="12"/>
            </a:xfrm>
            <a:custGeom>
              <a:avLst/>
              <a:gdLst>
                <a:gd name="T0" fmla="*/ 256 w 272"/>
                <a:gd name="T1" fmla="*/ 32 h 32"/>
                <a:gd name="T2" fmla="*/ 16 w 272"/>
                <a:gd name="T3" fmla="*/ 32 h 32"/>
                <a:gd name="T4" fmla="*/ 0 w 272"/>
                <a:gd name="T5" fmla="*/ 16 h 32"/>
                <a:gd name="T6" fmla="*/ 16 w 272"/>
                <a:gd name="T7" fmla="*/ 0 h 32"/>
                <a:gd name="T8" fmla="*/ 256 w 272"/>
                <a:gd name="T9" fmla="*/ 0 h 32"/>
                <a:gd name="T10" fmla="*/ 272 w 272"/>
                <a:gd name="T11" fmla="*/ 16 h 32"/>
                <a:gd name="T12" fmla="*/ 256 w 27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272" h="32">
                  <a:moveTo>
                    <a:pt x="256" y="32"/>
                  </a:moveTo>
                  <a:lnTo>
                    <a:pt x="16" y="32"/>
                  </a:lnTo>
                  <a:cubicBezTo>
                    <a:pt x="8" y="32"/>
                    <a:pt x="0" y="25"/>
                    <a:pt x="0" y="16"/>
                  </a:cubicBezTo>
                  <a:cubicBezTo>
                    <a:pt x="0" y="8"/>
                    <a:pt x="8" y="0"/>
                    <a:pt x="16" y="0"/>
                  </a:cubicBezTo>
                  <a:lnTo>
                    <a:pt x="256" y="0"/>
                  </a:lnTo>
                  <a:cubicBezTo>
                    <a:pt x="265" y="0"/>
                    <a:pt x="272" y="8"/>
                    <a:pt x="272" y="16"/>
                  </a:cubicBezTo>
                  <a:cubicBezTo>
                    <a:pt x="272" y="25"/>
                    <a:pt x="265" y="32"/>
                    <a:pt x="25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1" name="PA-任意多边形 468"/>
            <p:cNvSpPr/>
            <p:nvPr>
              <p:custDataLst>
                <p:tags r:id="rId17"/>
              </p:custDataLst>
            </p:nvPr>
          </p:nvSpPr>
          <p:spPr bwMode="auto">
            <a:xfrm>
              <a:off x="3901" y="2130"/>
              <a:ext cx="73" cy="12"/>
            </a:xfrm>
            <a:custGeom>
              <a:avLst/>
              <a:gdLst>
                <a:gd name="T0" fmla="*/ 176 w 192"/>
                <a:gd name="T1" fmla="*/ 32 h 32"/>
                <a:gd name="T2" fmla="*/ 16 w 192"/>
                <a:gd name="T3" fmla="*/ 32 h 32"/>
                <a:gd name="T4" fmla="*/ 0 w 192"/>
                <a:gd name="T5" fmla="*/ 16 h 32"/>
                <a:gd name="T6" fmla="*/ 16 w 192"/>
                <a:gd name="T7" fmla="*/ 0 h 32"/>
                <a:gd name="T8" fmla="*/ 176 w 192"/>
                <a:gd name="T9" fmla="*/ 0 h 32"/>
                <a:gd name="T10" fmla="*/ 192 w 192"/>
                <a:gd name="T11" fmla="*/ 16 h 32"/>
                <a:gd name="T12" fmla="*/ 176 w 19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92" h="32">
                  <a:moveTo>
                    <a:pt x="176" y="32"/>
                  </a:moveTo>
                  <a:lnTo>
                    <a:pt x="16" y="32"/>
                  </a:lnTo>
                  <a:cubicBezTo>
                    <a:pt x="8" y="32"/>
                    <a:pt x="0" y="25"/>
                    <a:pt x="0" y="16"/>
                  </a:cubicBezTo>
                  <a:cubicBezTo>
                    <a:pt x="0" y="8"/>
                    <a:pt x="8" y="0"/>
                    <a:pt x="16" y="0"/>
                  </a:cubicBezTo>
                  <a:lnTo>
                    <a:pt x="176" y="0"/>
                  </a:lnTo>
                  <a:cubicBezTo>
                    <a:pt x="185" y="0"/>
                    <a:pt x="192" y="8"/>
                    <a:pt x="192" y="16"/>
                  </a:cubicBezTo>
                  <a:cubicBezTo>
                    <a:pt x="192" y="25"/>
                    <a:pt x="185" y="32"/>
                    <a:pt x="17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2" name="PA-任意多边形 469"/>
            <p:cNvSpPr/>
            <p:nvPr>
              <p:custDataLst>
                <p:tags r:id="rId18"/>
              </p:custDataLst>
            </p:nvPr>
          </p:nvSpPr>
          <p:spPr bwMode="auto">
            <a:xfrm>
              <a:off x="3931" y="2160"/>
              <a:ext cx="43" cy="12"/>
            </a:xfrm>
            <a:custGeom>
              <a:avLst/>
              <a:gdLst>
                <a:gd name="T0" fmla="*/ 96 w 112"/>
                <a:gd name="T1" fmla="*/ 32 h 32"/>
                <a:gd name="T2" fmla="*/ 16 w 112"/>
                <a:gd name="T3" fmla="*/ 32 h 32"/>
                <a:gd name="T4" fmla="*/ 0 w 112"/>
                <a:gd name="T5" fmla="*/ 16 h 32"/>
                <a:gd name="T6" fmla="*/ 16 w 112"/>
                <a:gd name="T7" fmla="*/ 0 h 32"/>
                <a:gd name="T8" fmla="*/ 96 w 112"/>
                <a:gd name="T9" fmla="*/ 0 h 32"/>
                <a:gd name="T10" fmla="*/ 112 w 112"/>
                <a:gd name="T11" fmla="*/ 16 h 32"/>
                <a:gd name="T12" fmla="*/ 96 w 11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12" h="32">
                  <a:moveTo>
                    <a:pt x="96" y="32"/>
                  </a:moveTo>
                  <a:lnTo>
                    <a:pt x="16" y="32"/>
                  </a:lnTo>
                  <a:cubicBezTo>
                    <a:pt x="8" y="32"/>
                    <a:pt x="0" y="25"/>
                    <a:pt x="0" y="16"/>
                  </a:cubicBezTo>
                  <a:cubicBezTo>
                    <a:pt x="0" y="8"/>
                    <a:pt x="8" y="0"/>
                    <a:pt x="16" y="0"/>
                  </a:cubicBezTo>
                  <a:lnTo>
                    <a:pt x="96" y="0"/>
                  </a:lnTo>
                  <a:cubicBezTo>
                    <a:pt x="105" y="0"/>
                    <a:pt x="112" y="8"/>
                    <a:pt x="112" y="16"/>
                  </a:cubicBezTo>
                  <a:cubicBezTo>
                    <a:pt x="112" y="25"/>
                    <a:pt x="105" y="32"/>
                    <a:pt x="9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63" name="PA-任意多边形 470"/>
            <p:cNvSpPr/>
            <p:nvPr>
              <p:custDataLst>
                <p:tags r:id="rId19"/>
              </p:custDataLst>
            </p:nvPr>
          </p:nvSpPr>
          <p:spPr bwMode="auto">
            <a:xfrm>
              <a:off x="3931" y="2191"/>
              <a:ext cx="43" cy="12"/>
            </a:xfrm>
            <a:custGeom>
              <a:avLst/>
              <a:gdLst>
                <a:gd name="T0" fmla="*/ 96 w 112"/>
                <a:gd name="T1" fmla="*/ 32 h 32"/>
                <a:gd name="T2" fmla="*/ 16 w 112"/>
                <a:gd name="T3" fmla="*/ 32 h 32"/>
                <a:gd name="T4" fmla="*/ 0 w 112"/>
                <a:gd name="T5" fmla="*/ 16 h 32"/>
                <a:gd name="T6" fmla="*/ 16 w 112"/>
                <a:gd name="T7" fmla="*/ 0 h 32"/>
                <a:gd name="T8" fmla="*/ 96 w 112"/>
                <a:gd name="T9" fmla="*/ 0 h 32"/>
                <a:gd name="T10" fmla="*/ 112 w 112"/>
                <a:gd name="T11" fmla="*/ 16 h 32"/>
                <a:gd name="T12" fmla="*/ 96 w 112"/>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12" h="32">
                  <a:moveTo>
                    <a:pt x="96" y="32"/>
                  </a:moveTo>
                  <a:lnTo>
                    <a:pt x="16" y="32"/>
                  </a:lnTo>
                  <a:cubicBezTo>
                    <a:pt x="8" y="32"/>
                    <a:pt x="0" y="25"/>
                    <a:pt x="0" y="16"/>
                  </a:cubicBezTo>
                  <a:cubicBezTo>
                    <a:pt x="0" y="8"/>
                    <a:pt x="8" y="0"/>
                    <a:pt x="16" y="0"/>
                  </a:cubicBezTo>
                  <a:lnTo>
                    <a:pt x="96" y="0"/>
                  </a:lnTo>
                  <a:cubicBezTo>
                    <a:pt x="105" y="0"/>
                    <a:pt x="112" y="8"/>
                    <a:pt x="112" y="16"/>
                  </a:cubicBezTo>
                  <a:cubicBezTo>
                    <a:pt x="112" y="25"/>
                    <a:pt x="105" y="32"/>
                    <a:pt x="96"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0" name="PA-任意多边形 471"/>
            <p:cNvSpPr>
              <a:spLocks noEditPoints="1"/>
            </p:cNvSpPr>
            <p:nvPr>
              <p:custDataLst>
                <p:tags r:id="rId20"/>
              </p:custDataLst>
            </p:nvPr>
          </p:nvSpPr>
          <p:spPr bwMode="auto">
            <a:xfrm>
              <a:off x="3761" y="2130"/>
              <a:ext cx="158" cy="225"/>
            </a:xfrm>
            <a:custGeom>
              <a:avLst/>
              <a:gdLst>
                <a:gd name="T0" fmla="*/ 208 w 416"/>
                <a:gd name="T1" fmla="*/ 592 h 592"/>
                <a:gd name="T2" fmla="*/ 0 w 416"/>
                <a:gd name="T3" fmla="*/ 384 h 592"/>
                <a:gd name="T4" fmla="*/ 0 w 416"/>
                <a:gd name="T5" fmla="*/ 208 h 592"/>
                <a:gd name="T6" fmla="*/ 208 w 416"/>
                <a:gd name="T7" fmla="*/ 0 h 592"/>
                <a:gd name="T8" fmla="*/ 416 w 416"/>
                <a:gd name="T9" fmla="*/ 208 h 592"/>
                <a:gd name="T10" fmla="*/ 416 w 416"/>
                <a:gd name="T11" fmla="*/ 384 h 592"/>
                <a:gd name="T12" fmla="*/ 208 w 416"/>
                <a:gd name="T13" fmla="*/ 592 h 592"/>
                <a:gd name="T14" fmla="*/ 208 w 416"/>
                <a:gd name="T15" fmla="*/ 32 h 592"/>
                <a:gd name="T16" fmla="*/ 32 w 416"/>
                <a:gd name="T17" fmla="*/ 208 h 592"/>
                <a:gd name="T18" fmla="*/ 32 w 416"/>
                <a:gd name="T19" fmla="*/ 384 h 592"/>
                <a:gd name="T20" fmla="*/ 208 w 416"/>
                <a:gd name="T21" fmla="*/ 560 h 592"/>
                <a:gd name="T22" fmla="*/ 384 w 416"/>
                <a:gd name="T23" fmla="*/ 384 h 592"/>
                <a:gd name="T24" fmla="*/ 384 w 416"/>
                <a:gd name="T25" fmla="*/ 208 h 592"/>
                <a:gd name="T26" fmla="*/ 208 w 416"/>
                <a:gd name="T27" fmla="*/ 32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6" h="592">
                  <a:moveTo>
                    <a:pt x="208" y="592"/>
                  </a:moveTo>
                  <a:cubicBezTo>
                    <a:pt x="94" y="592"/>
                    <a:pt x="0" y="499"/>
                    <a:pt x="0" y="384"/>
                  </a:cubicBezTo>
                  <a:lnTo>
                    <a:pt x="0" y="208"/>
                  </a:lnTo>
                  <a:cubicBezTo>
                    <a:pt x="0" y="94"/>
                    <a:pt x="94" y="0"/>
                    <a:pt x="208" y="0"/>
                  </a:cubicBezTo>
                  <a:cubicBezTo>
                    <a:pt x="323" y="0"/>
                    <a:pt x="416" y="94"/>
                    <a:pt x="416" y="208"/>
                  </a:cubicBezTo>
                  <a:lnTo>
                    <a:pt x="416" y="384"/>
                  </a:lnTo>
                  <a:cubicBezTo>
                    <a:pt x="416" y="499"/>
                    <a:pt x="323" y="592"/>
                    <a:pt x="208" y="592"/>
                  </a:cubicBezTo>
                  <a:close/>
                  <a:moveTo>
                    <a:pt x="208" y="32"/>
                  </a:moveTo>
                  <a:cubicBezTo>
                    <a:pt x="111" y="32"/>
                    <a:pt x="32" y="111"/>
                    <a:pt x="32" y="208"/>
                  </a:cubicBezTo>
                  <a:lnTo>
                    <a:pt x="32" y="384"/>
                  </a:lnTo>
                  <a:cubicBezTo>
                    <a:pt x="32" y="482"/>
                    <a:pt x="111" y="560"/>
                    <a:pt x="208" y="560"/>
                  </a:cubicBezTo>
                  <a:cubicBezTo>
                    <a:pt x="306" y="560"/>
                    <a:pt x="384" y="482"/>
                    <a:pt x="384" y="384"/>
                  </a:cubicBezTo>
                  <a:lnTo>
                    <a:pt x="384" y="208"/>
                  </a:lnTo>
                  <a:cubicBezTo>
                    <a:pt x="384" y="111"/>
                    <a:pt x="306" y="32"/>
                    <a:pt x="208"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1" name="PA-任意多边形 472"/>
            <p:cNvSpPr>
              <a:spLocks noEditPoints="1"/>
            </p:cNvSpPr>
            <p:nvPr>
              <p:custDataLst>
                <p:tags r:id="rId21"/>
              </p:custDataLst>
            </p:nvPr>
          </p:nvSpPr>
          <p:spPr bwMode="auto">
            <a:xfrm>
              <a:off x="3821" y="2154"/>
              <a:ext cx="38" cy="49"/>
            </a:xfrm>
            <a:custGeom>
              <a:avLst/>
              <a:gdLst>
                <a:gd name="T0" fmla="*/ 50 w 101"/>
                <a:gd name="T1" fmla="*/ 128 h 128"/>
                <a:gd name="T2" fmla="*/ 0 w 101"/>
                <a:gd name="T3" fmla="*/ 78 h 128"/>
                <a:gd name="T4" fmla="*/ 0 w 101"/>
                <a:gd name="T5" fmla="*/ 51 h 128"/>
                <a:gd name="T6" fmla="*/ 50 w 101"/>
                <a:gd name="T7" fmla="*/ 0 h 128"/>
                <a:gd name="T8" fmla="*/ 101 w 101"/>
                <a:gd name="T9" fmla="*/ 51 h 128"/>
                <a:gd name="T10" fmla="*/ 101 w 101"/>
                <a:gd name="T11" fmla="*/ 78 h 128"/>
                <a:gd name="T12" fmla="*/ 50 w 101"/>
                <a:gd name="T13" fmla="*/ 128 h 128"/>
                <a:gd name="T14" fmla="*/ 50 w 101"/>
                <a:gd name="T15" fmla="*/ 32 h 128"/>
                <a:gd name="T16" fmla="*/ 32 w 101"/>
                <a:gd name="T17" fmla="*/ 51 h 128"/>
                <a:gd name="T18" fmla="*/ 32 w 101"/>
                <a:gd name="T19" fmla="*/ 78 h 128"/>
                <a:gd name="T20" fmla="*/ 50 w 101"/>
                <a:gd name="T21" fmla="*/ 96 h 128"/>
                <a:gd name="T22" fmla="*/ 69 w 101"/>
                <a:gd name="T23" fmla="*/ 78 h 128"/>
                <a:gd name="T24" fmla="*/ 69 w 101"/>
                <a:gd name="T25" fmla="*/ 51 h 128"/>
                <a:gd name="T26" fmla="*/ 50 w 101"/>
                <a:gd name="T2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1" h="128">
                  <a:moveTo>
                    <a:pt x="50" y="128"/>
                  </a:moveTo>
                  <a:cubicBezTo>
                    <a:pt x="23" y="128"/>
                    <a:pt x="0" y="106"/>
                    <a:pt x="0" y="78"/>
                  </a:cubicBezTo>
                  <a:lnTo>
                    <a:pt x="0" y="51"/>
                  </a:lnTo>
                  <a:cubicBezTo>
                    <a:pt x="0" y="23"/>
                    <a:pt x="23" y="0"/>
                    <a:pt x="50" y="0"/>
                  </a:cubicBezTo>
                  <a:cubicBezTo>
                    <a:pt x="78" y="0"/>
                    <a:pt x="101" y="23"/>
                    <a:pt x="101" y="51"/>
                  </a:cubicBezTo>
                  <a:lnTo>
                    <a:pt x="101" y="78"/>
                  </a:lnTo>
                  <a:cubicBezTo>
                    <a:pt x="101" y="106"/>
                    <a:pt x="78" y="128"/>
                    <a:pt x="50" y="128"/>
                  </a:cubicBezTo>
                  <a:close/>
                  <a:moveTo>
                    <a:pt x="50" y="32"/>
                  </a:moveTo>
                  <a:cubicBezTo>
                    <a:pt x="40" y="32"/>
                    <a:pt x="32" y="41"/>
                    <a:pt x="32" y="51"/>
                  </a:cubicBezTo>
                  <a:lnTo>
                    <a:pt x="32" y="78"/>
                  </a:lnTo>
                  <a:cubicBezTo>
                    <a:pt x="32" y="88"/>
                    <a:pt x="40" y="96"/>
                    <a:pt x="50" y="96"/>
                  </a:cubicBezTo>
                  <a:cubicBezTo>
                    <a:pt x="61" y="96"/>
                    <a:pt x="69" y="88"/>
                    <a:pt x="69" y="78"/>
                  </a:cubicBezTo>
                  <a:lnTo>
                    <a:pt x="69" y="51"/>
                  </a:lnTo>
                  <a:cubicBezTo>
                    <a:pt x="69" y="41"/>
                    <a:pt x="61" y="32"/>
                    <a:pt x="50"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2" name="PA-任意多边形 473"/>
            <p:cNvSpPr/>
            <p:nvPr>
              <p:custDataLst>
                <p:tags r:id="rId22"/>
              </p:custDataLst>
            </p:nvPr>
          </p:nvSpPr>
          <p:spPr bwMode="auto">
            <a:xfrm>
              <a:off x="3761" y="2215"/>
              <a:ext cx="158" cy="12"/>
            </a:xfrm>
            <a:custGeom>
              <a:avLst/>
              <a:gdLst>
                <a:gd name="T0" fmla="*/ 400 w 416"/>
                <a:gd name="T1" fmla="*/ 32 h 32"/>
                <a:gd name="T2" fmla="*/ 16 w 416"/>
                <a:gd name="T3" fmla="*/ 32 h 32"/>
                <a:gd name="T4" fmla="*/ 0 w 416"/>
                <a:gd name="T5" fmla="*/ 16 h 32"/>
                <a:gd name="T6" fmla="*/ 16 w 416"/>
                <a:gd name="T7" fmla="*/ 0 h 32"/>
                <a:gd name="T8" fmla="*/ 400 w 416"/>
                <a:gd name="T9" fmla="*/ 0 h 32"/>
                <a:gd name="T10" fmla="*/ 416 w 416"/>
                <a:gd name="T11" fmla="*/ 16 h 32"/>
                <a:gd name="T12" fmla="*/ 400 w 416"/>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416" h="32">
                  <a:moveTo>
                    <a:pt x="400" y="32"/>
                  </a:moveTo>
                  <a:lnTo>
                    <a:pt x="16" y="32"/>
                  </a:lnTo>
                  <a:cubicBezTo>
                    <a:pt x="8" y="32"/>
                    <a:pt x="0" y="25"/>
                    <a:pt x="0" y="16"/>
                  </a:cubicBezTo>
                  <a:cubicBezTo>
                    <a:pt x="0" y="8"/>
                    <a:pt x="8" y="0"/>
                    <a:pt x="16" y="0"/>
                  </a:cubicBezTo>
                  <a:lnTo>
                    <a:pt x="400" y="0"/>
                  </a:lnTo>
                  <a:cubicBezTo>
                    <a:pt x="409" y="0"/>
                    <a:pt x="416" y="8"/>
                    <a:pt x="416" y="16"/>
                  </a:cubicBezTo>
                  <a:cubicBezTo>
                    <a:pt x="416" y="25"/>
                    <a:pt x="409" y="32"/>
                    <a:pt x="400" y="32"/>
                  </a:cubicBez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sp>
          <p:nvSpPr>
            <p:cNvPr id="173" name="PA-任意多边形 474"/>
            <p:cNvSpPr>
              <a:spLocks noEditPoints="1"/>
            </p:cNvSpPr>
            <p:nvPr>
              <p:custDataLst>
                <p:tags r:id="rId23"/>
              </p:custDataLst>
            </p:nvPr>
          </p:nvSpPr>
          <p:spPr bwMode="auto">
            <a:xfrm>
              <a:off x="3706" y="2008"/>
              <a:ext cx="104" cy="73"/>
            </a:xfrm>
            <a:custGeom>
              <a:avLst/>
              <a:gdLst>
                <a:gd name="T0" fmla="*/ 256 w 272"/>
                <a:gd name="T1" fmla="*/ 192 h 192"/>
                <a:gd name="T2" fmla="*/ 16 w 272"/>
                <a:gd name="T3" fmla="*/ 192 h 192"/>
                <a:gd name="T4" fmla="*/ 0 w 272"/>
                <a:gd name="T5" fmla="*/ 176 h 192"/>
                <a:gd name="T6" fmla="*/ 0 w 272"/>
                <a:gd name="T7" fmla="*/ 16 h 192"/>
                <a:gd name="T8" fmla="*/ 16 w 272"/>
                <a:gd name="T9" fmla="*/ 0 h 192"/>
                <a:gd name="T10" fmla="*/ 256 w 272"/>
                <a:gd name="T11" fmla="*/ 0 h 192"/>
                <a:gd name="T12" fmla="*/ 272 w 272"/>
                <a:gd name="T13" fmla="*/ 16 h 192"/>
                <a:gd name="T14" fmla="*/ 272 w 272"/>
                <a:gd name="T15" fmla="*/ 176 h 192"/>
                <a:gd name="T16" fmla="*/ 256 w 272"/>
                <a:gd name="T17" fmla="*/ 192 h 192"/>
                <a:gd name="T18" fmla="*/ 32 w 272"/>
                <a:gd name="T19" fmla="*/ 160 h 192"/>
                <a:gd name="T20" fmla="*/ 240 w 272"/>
                <a:gd name="T21" fmla="*/ 160 h 192"/>
                <a:gd name="T22" fmla="*/ 240 w 272"/>
                <a:gd name="T23" fmla="*/ 32 h 192"/>
                <a:gd name="T24" fmla="*/ 32 w 272"/>
                <a:gd name="T25" fmla="*/ 32 h 192"/>
                <a:gd name="T26" fmla="*/ 32 w 272"/>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2" h="192">
                  <a:moveTo>
                    <a:pt x="256" y="192"/>
                  </a:moveTo>
                  <a:lnTo>
                    <a:pt x="16" y="192"/>
                  </a:lnTo>
                  <a:cubicBezTo>
                    <a:pt x="8" y="192"/>
                    <a:pt x="0" y="185"/>
                    <a:pt x="0" y="176"/>
                  </a:cubicBezTo>
                  <a:lnTo>
                    <a:pt x="0" y="16"/>
                  </a:lnTo>
                  <a:cubicBezTo>
                    <a:pt x="0" y="8"/>
                    <a:pt x="8" y="0"/>
                    <a:pt x="16" y="0"/>
                  </a:cubicBezTo>
                  <a:lnTo>
                    <a:pt x="256" y="0"/>
                  </a:lnTo>
                  <a:cubicBezTo>
                    <a:pt x="265" y="0"/>
                    <a:pt x="272" y="8"/>
                    <a:pt x="272" y="16"/>
                  </a:cubicBezTo>
                  <a:lnTo>
                    <a:pt x="272" y="176"/>
                  </a:lnTo>
                  <a:cubicBezTo>
                    <a:pt x="272" y="185"/>
                    <a:pt x="265" y="192"/>
                    <a:pt x="256" y="192"/>
                  </a:cubicBezTo>
                  <a:close/>
                  <a:moveTo>
                    <a:pt x="32" y="160"/>
                  </a:moveTo>
                  <a:lnTo>
                    <a:pt x="240" y="160"/>
                  </a:lnTo>
                  <a:lnTo>
                    <a:pt x="240" y="32"/>
                  </a:lnTo>
                  <a:lnTo>
                    <a:pt x="32" y="32"/>
                  </a:lnTo>
                  <a:lnTo>
                    <a:pt x="32" y="160"/>
                  </a:lnTo>
                  <a:close/>
                </a:path>
              </a:pathLst>
            </a:custGeom>
            <a:grpFill/>
            <a:ln w="0">
              <a:noFill/>
              <a:prstDash val="solid"/>
              <a:round/>
            </a:ln>
          </p:spPr>
          <p:txBody>
            <a:bodyPr vert="horz" wrap="square" lIns="68580" tIns="34290" rIns="68580" bIns="3429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p>
          </p:txBody>
        </p:sp>
      </p:grpSp>
      <p:grpSp>
        <p:nvGrpSpPr>
          <p:cNvPr id="222" name="icon_2"/>
          <p:cNvGrpSpPr>
            <a:grpSpLocks noChangeAspect="1"/>
          </p:cNvGrpSpPr>
          <p:nvPr>
            <p:custDataLst>
              <p:tags r:id="rId24"/>
            </p:custDataLst>
          </p:nvPr>
        </p:nvGrpSpPr>
        <p:grpSpPr>
          <a:xfrm>
            <a:off x="997054" y="2719070"/>
            <a:ext cx="406192" cy="406400"/>
            <a:chOff x="22857767" y="15523518"/>
            <a:chExt cx="1526977" cy="1526977"/>
          </a:xfrm>
          <a:solidFill>
            <a:schemeClr val="accent1"/>
          </a:solidFill>
        </p:grpSpPr>
        <p:sp>
          <p:nvSpPr>
            <p:cNvPr id="223" name="PA-任意多边形 2680"/>
            <p:cNvSpPr/>
            <p:nvPr>
              <p:custDataLst>
                <p:tags r:id="rId25"/>
              </p:custDataLst>
            </p:nvPr>
          </p:nvSpPr>
          <p:spPr>
            <a:xfrm>
              <a:off x="22857767" y="15523518"/>
              <a:ext cx="1526977" cy="1526977"/>
            </a:xfrm>
            <a:custGeom>
              <a:avLst/>
              <a:gdLst>
                <a:gd name="connsiteX0" fmla="*/ 1517342 w 1526976"/>
                <a:gd name="connsiteY0" fmla="*/ 1200030 h 1526976"/>
                <a:gd name="connsiteX1" fmla="*/ 1081544 w 1526976"/>
                <a:gd name="connsiteY1" fmla="*/ 764232 h 1526976"/>
                <a:gd name="connsiteX2" fmla="*/ 1300536 w 1526976"/>
                <a:gd name="connsiteY2" fmla="*/ 545237 h 1526976"/>
                <a:gd name="connsiteX3" fmla="*/ 1300536 w 1526976"/>
                <a:gd name="connsiteY3" fmla="*/ 502300 h 1526976"/>
                <a:gd name="connsiteX4" fmla="*/ 1284674 w 1526976"/>
                <a:gd name="connsiteY4" fmla="*/ 486438 h 1526976"/>
                <a:gd name="connsiteX5" fmla="*/ 1520340 w 1526976"/>
                <a:gd name="connsiteY5" fmla="*/ 165704 h 1526976"/>
                <a:gd name="connsiteX6" fmla="*/ 1517342 w 1526976"/>
                <a:gd name="connsiteY6" fmla="*/ 126262 h 1526976"/>
                <a:gd name="connsiteX7" fmla="*/ 1402200 w 1526976"/>
                <a:gd name="connsiteY7" fmla="*/ 11126 h 1526976"/>
                <a:gd name="connsiteX8" fmla="*/ 1362755 w 1526976"/>
                <a:gd name="connsiteY8" fmla="*/ 8128 h 1526976"/>
                <a:gd name="connsiteX9" fmla="*/ 1042021 w 1526976"/>
                <a:gd name="connsiteY9" fmla="*/ 243792 h 1526976"/>
                <a:gd name="connsiteX10" fmla="*/ 1026159 w 1526976"/>
                <a:gd name="connsiteY10" fmla="*/ 227929 h 1526976"/>
                <a:gd name="connsiteX11" fmla="*/ 983222 w 1526976"/>
                <a:gd name="connsiteY11" fmla="*/ 227929 h 1526976"/>
                <a:gd name="connsiteX12" fmla="*/ 764230 w 1526976"/>
                <a:gd name="connsiteY12" fmla="*/ 446924 h 1526976"/>
                <a:gd name="connsiteX13" fmla="*/ 545239 w 1526976"/>
                <a:gd name="connsiteY13" fmla="*/ 227932 h 1526976"/>
                <a:gd name="connsiteX14" fmla="*/ 502305 w 1526976"/>
                <a:gd name="connsiteY14" fmla="*/ 227932 h 1526976"/>
                <a:gd name="connsiteX15" fmla="*/ 486443 w 1526976"/>
                <a:gd name="connsiteY15" fmla="*/ 243795 h 1526976"/>
                <a:gd name="connsiteX16" fmla="*/ 165709 w 1526976"/>
                <a:gd name="connsiteY16" fmla="*/ 8128 h 1526976"/>
                <a:gd name="connsiteX17" fmla="*/ 126264 w 1526976"/>
                <a:gd name="connsiteY17" fmla="*/ 11126 h 1526976"/>
                <a:gd name="connsiteX18" fmla="*/ 11124 w 1526976"/>
                <a:gd name="connsiteY18" fmla="*/ 126265 h 1526976"/>
                <a:gd name="connsiteX19" fmla="*/ 8127 w 1526976"/>
                <a:gd name="connsiteY19" fmla="*/ 165707 h 1526976"/>
                <a:gd name="connsiteX20" fmla="*/ 243793 w 1526976"/>
                <a:gd name="connsiteY20" fmla="*/ 486441 h 1526976"/>
                <a:gd name="connsiteX21" fmla="*/ 227931 w 1526976"/>
                <a:gd name="connsiteY21" fmla="*/ 502303 h 1526976"/>
                <a:gd name="connsiteX22" fmla="*/ 219040 w 1526976"/>
                <a:gd name="connsiteY22" fmla="*/ 523770 h 1526976"/>
                <a:gd name="connsiteX23" fmla="*/ 227931 w 1526976"/>
                <a:gd name="connsiteY23" fmla="*/ 545237 h 1526976"/>
                <a:gd name="connsiteX24" fmla="*/ 446923 w 1526976"/>
                <a:gd name="connsiteY24" fmla="*/ 764232 h 1526976"/>
                <a:gd name="connsiteX25" fmla="*/ 11124 w 1526976"/>
                <a:gd name="connsiteY25" fmla="*/ 1200030 h 1526976"/>
                <a:gd name="connsiteX26" fmla="*/ 2233 w 1526976"/>
                <a:gd name="connsiteY26" fmla="*/ 1221500 h 1526976"/>
                <a:gd name="connsiteX27" fmla="*/ 11124 w 1526976"/>
                <a:gd name="connsiteY27" fmla="*/ 1242967 h 1526976"/>
                <a:gd name="connsiteX28" fmla="*/ 285498 w 1526976"/>
                <a:gd name="connsiteY28" fmla="*/ 1517341 h 1526976"/>
                <a:gd name="connsiteX29" fmla="*/ 306965 w 1526976"/>
                <a:gd name="connsiteY29" fmla="*/ 1526232 h 1526976"/>
                <a:gd name="connsiteX30" fmla="*/ 328432 w 1526976"/>
                <a:gd name="connsiteY30" fmla="*/ 1517341 h 1526976"/>
                <a:gd name="connsiteX31" fmla="*/ 764230 w 1526976"/>
                <a:gd name="connsiteY31" fmla="*/ 1081542 h 1526976"/>
                <a:gd name="connsiteX32" fmla="*/ 1200026 w 1526976"/>
                <a:gd name="connsiteY32" fmla="*/ 1517338 h 1526976"/>
                <a:gd name="connsiteX33" fmla="*/ 1221493 w 1526976"/>
                <a:gd name="connsiteY33" fmla="*/ 1526229 h 1526976"/>
                <a:gd name="connsiteX34" fmla="*/ 1242960 w 1526976"/>
                <a:gd name="connsiteY34" fmla="*/ 1517338 h 1526976"/>
                <a:gd name="connsiteX35" fmla="*/ 1517336 w 1526976"/>
                <a:gd name="connsiteY35" fmla="*/ 1242964 h 1526976"/>
                <a:gd name="connsiteX36" fmla="*/ 1526227 w 1526976"/>
                <a:gd name="connsiteY36" fmla="*/ 1221497 h 1526976"/>
                <a:gd name="connsiteX37" fmla="*/ 1517342 w 1526976"/>
                <a:gd name="connsiteY37" fmla="*/ 1200030 h 1526976"/>
                <a:gd name="connsiteX38" fmla="*/ 1377703 w 1526976"/>
                <a:gd name="connsiteY38" fmla="*/ 72493 h 1526976"/>
                <a:gd name="connsiteX39" fmla="*/ 1455978 w 1526976"/>
                <a:gd name="connsiteY39" fmla="*/ 150765 h 1526976"/>
                <a:gd name="connsiteX40" fmla="*/ 1241245 w 1526976"/>
                <a:gd name="connsiteY40" fmla="*/ 443007 h 1526976"/>
                <a:gd name="connsiteX41" fmla="*/ 1085458 w 1526976"/>
                <a:gd name="connsiteY41" fmla="*/ 287223 h 1526976"/>
                <a:gd name="connsiteX42" fmla="*/ 1377703 w 1526976"/>
                <a:gd name="connsiteY42" fmla="*/ 72493 h 1526976"/>
                <a:gd name="connsiteX43" fmla="*/ 1236135 w 1526976"/>
                <a:gd name="connsiteY43" fmla="*/ 523773 h 1526976"/>
                <a:gd name="connsiteX44" fmla="*/ 1038607 w 1526976"/>
                <a:gd name="connsiteY44" fmla="*/ 721301 h 1526976"/>
                <a:gd name="connsiteX45" fmla="*/ 807167 w 1526976"/>
                <a:gd name="connsiteY45" fmla="*/ 489861 h 1526976"/>
                <a:gd name="connsiteX46" fmla="*/ 1004692 w 1526976"/>
                <a:gd name="connsiteY46" fmla="*/ 292336 h 1526976"/>
                <a:gd name="connsiteX47" fmla="*/ 1236135 w 1526976"/>
                <a:gd name="connsiteY47" fmla="*/ 523773 h 1526976"/>
                <a:gd name="connsiteX48" fmla="*/ 287227 w 1526976"/>
                <a:gd name="connsiteY48" fmla="*/ 443010 h 1526976"/>
                <a:gd name="connsiteX49" fmla="*/ 72492 w 1526976"/>
                <a:gd name="connsiteY49" fmla="*/ 150765 h 1526976"/>
                <a:gd name="connsiteX50" fmla="*/ 150767 w 1526976"/>
                <a:gd name="connsiteY50" fmla="*/ 72493 h 1526976"/>
                <a:gd name="connsiteX51" fmla="*/ 443012 w 1526976"/>
                <a:gd name="connsiteY51" fmla="*/ 287223 h 1526976"/>
                <a:gd name="connsiteX52" fmla="*/ 287227 w 1526976"/>
                <a:gd name="connsiteY52" fmla="*/ 443010 h 1526976"/>
                <a:gd name="connsiteX53" fmla="*/ 306968 w 1526976"/>
                <a:gd name="connsiteY53" fmla="*/ 1452937 h 1526976"/>
                <a:gd name="connsiteX54" fmla="*/ 75528 w 1526976"/>
                <a:gd name="connsiteY54" fmla="*/ 1221500 h 1526976"/>
                <a:gd name="connsiteX55" fmla="*/ 489860 w 1526976"/>
                <a:gd name="connsiteY55" fmla="*/ 807169 h 1526976"/>
                <a:gd name="connsiteX56" fmla="*/ 721299 w 1526976"/>
                <a:gd name="connsiteY56" fmla="*/ 1038608 h 1526976"/>
                <a:gd name="connsiteX57" fmla="*/ 306968 w 1526976"/>
                <a:gd name="connsiteY57" fmla="*/ 1452937 h 1526976"/>
                <a:gd name="connsiteX58" fmla="*/ 523775 w 1526976"/>
                <a:gd name="connsiteY58" fmla="*/ 292333 h 1526976"/>
                <a:gd name="connsiteX59" fmla="*/ 1452939 w 1526976"/>
                <a:gd name="connsiteY59" fmla="*/ 1221497 h 1526976"/>
                <a:gd name="connsiteX60" fmla="*/ 1221499 w 1526976"/>
                <a:gd name="connsiteY60" fmla="*/ 1452934 h 1526976"/>
                <a:gd name="connsiteX61" fmla="*/ 292329 w 1526976"/>
                <a:gd name="connsiteY61" fmla="*/ 523773 h 1526976"/>
                <a:gd name="connsiteX62" fmla="*/ 523775 w 1526976"/>
                <a:gd name="connsiteY62" fmla="*/ 292333 h 152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526976" h="1526976">
                  <a:moveTo>
                    <a:pt x="1517342" y="1200030"/>
                  </a:moveTo>
                  <a:lnTo>
                    <a:pt x="1081544" y="764232"/>
                  </a:lnTo>
                  <a:lnTo>
                    <a:pt x="1300536" y="545237"/>
                  </a:lnTo>
                  <a:cubicBezTo>
                    <a:pt x="1312391" y="533381"/>
                    <a:pt x="1312391" y="514159"/>
                    <a:pt x="1300536" y="502300"/>
                  </a:cubicBezTo>
                  <a:lnTo>
                    <a:pt x="1284674" y="486438"/>
                  </a:lnTo>
                  <a:lnTo>
                    <a:pt x="1520340" y="165704"/>
                  </a:lnTo>
                  <a:cubicBezTo>
                    <a:pt x="1529216" y="153623"/>
                    <a:pt x="1527945" y="136868"/>
                    <a:pt x="1517342" y="126262"/>
                  </a:cubicBezTo>
                  <a:lnTo>
                    <a:pt x="1402200" y="11126"/>
                  </a:lnTo>
                  <a:cubicBezTo>
                    <a:pt x="1391595" y="520"/>
                    <a:pt x="1374846" y="-751"/>
                    <a:pt x="1362755" y="8128"/>
                  </a:cubicBezTo>
                  <a:lnTo>
                    <a:pt x="1042021" y="243792"/>
                  </a:lnTo>
                  <a:lnTo>
                    <a:pt x="1026159" y="227929"/>
                  </a:lnTo>
                  <a:cubicBezTo>
                    <a:pt x="1014303" y="216077"/>
                    <a:pt x="995081" y="216077"/>
                    <a:pt x="983222" y="227929"/>
                  </a:cubicBezTo>
                  <a:lnTo>
                    <a:pt x="764230" y="446924"/>
                  </a:lnTo>
                  <a:lnTo>
                    <a:pt x="545239" y="227932"/>
                  </a:lnTo>
                  <a:cubicBezTo>
                    <a:pt x="533383" y="216080"/>
                    <a:pt x="514160" y="216080"/>
                    <a:pt x="502305" y="227932"/>
                  </a:cubicBezTo>
                  <a:lnTo>
                    <a:pt x="486443" y="243795"/>
                  </a:lnTo>
                  <a:lnTo>
                    <a:pt x="165709" y="8128"/>
                  </a:lnTo>
                  <a:cubicBezTo>
                    <a:pt x="153624" y="-754"/>
                    <a:pt x="136869" y="523"/>
                    <a:pt x="126264" y="11126"/>
                  </a:cubicBezTo>
                  <a:lnTo>
                    <a:pt x="11124" y="126265"/>
                  </a:lnTo>
                  <a:cubicBezTo>
                    <a:pt x="522" y="136871"/>
                    <a:pt x="-752" y="153626"/>
                    <a:pt x="8127" y="165707"/>
                  </a:cubicBezTo>
                  <a:lnTo>
                    <a:pt x="243793" y="486441"/>
                  </a:lnTo>
                  <a:lnTo>
                    <a:pt x="227931" y="502303"/>
                  </a:lnTo>
                  <a:cubicBezTo>
                    <a:pt x="222240" y="507997"/>
                    <a:pt x="219040" y="515718"/>
                    <a:pt x="219040" y="523770"/>
                  </a:cubicBezTo>
                  <a:cubicBezTo>
                    <a:pt x="219040" y="531822"/>
                    <a:pt x="222240" y="539540"/>
                    <a:pt x="227931" y="545237"/>
                  </a:cubicBezTo>
                  <a:lnTo>
                    <a:pt x="446923" y="764232"/>
                  </a:lnTo>
                  <a:lnTo>
                    <a:pt x="11124" y="1200030"/>
                  </a:lnTo>
                  <a:cubicBezTo>
                    <a:pt x="5433" y="1205724"/>
                    <a:pt x="2233" y="1213446"/>
                    <a:pt x="2233" y="1221500"/>
                  </a:cubicBezTo>
                  <a:cubicBezTo>
                    <a:pt x="2233" y="1229555"/>
                    <a:pt x="5433" y="1237270"/>
                    <a:pt x="11124" y="1242967"/>
                  </a:cubicBezTo>
                  <a:lnTo>
                    <a:pt x="285498" y="1517341"/>
                  </a:lnTo>
                  <a:cubicBezTo>
                    <a:pt x="291427" y="1523267"/>
                    <a:pt x="299196" y="1526232"/>
                    <a:pt x="306965" y="1526232"/>
                  </a:cubicBezTo>
                  <a:cubicBezTo>
                    <a:pt x="314734" y="1526232"/>
                    <a:pt x="322506" y="1523267"/>
                    <a:pt x="328432" y="1517341"/>
                  </a:cubicBezTo>
                  <a:lnTo>
                    <a:pt x="764230" y="1081542"/>
                  </a:lnTo>
                  <a:lnTo>
                    <a:pt x="1200026" y="1517338"/>
                  </a:lnTo>
                  <a:cubicBezTo>
                    <a:pt x="1205955" y="1523264"/>
                    <a:pt x="1213724" y="1526229"/>
                    <a:pt x="1221493" y="1526229"/>
                  </a:cubicBezTo>
                  <a:cubicBezTo>
                    <a:pt x="1229262" y="1526229"/>
                    <a:pt x="1237034" y="1523264"/>
                    <a:pt x="1242960" y="1517338"/>
                  </a:cubicBezTo>
                  <a:lnTo>
                    <a:pt x="1517336" y="1242964"/>
                  </a:lnTo>
                  <a:cubicBezTo>
                    <a:pt x="1523028" y="1237270"/>
                    <a:pt x="1526227" y="1229549"/>
                    <a:pt x="1526227" y="1221497"/>
                  </a:cubicBezTo>
                  <a:cubicBezTo>
                    <a:pt x="1526230" y="1213446"/>
                    <a:pt x="1523034" y="1205724"/>
                    <a:pt x="1517342" y="1200030"/>
                  </a:cubicBezTo>
                  <a:close/>
                  <a:moveTo>
                    <a:pt x="1377703" y="72493"/>
                  </a:moveTo>
                  <a:lnTo>
                    <a:pt x="1455978" y="150765"/>
                  </a:lnTo>
                  <a:lnTo>
                    <a:pt x="1241245" y="443007"/>
                  </a:lnTo>
                  <a:lnTo>
                    <a:pt x="1085458" y="287223"/>
                  </a:lnTo>
                  <a:lnTo>
                    <a:pt x="1377703" y="72493"/>
                  </a:lnTo>
                  <a:close/>
                  <a:moveTo>
                    <a:pt x="1236135" y="523773"/>
                  </a:moveTo>
                  <a:lnTo>
                    <a:pt x="1038607" y="721301"/>
                  </a:lnTo>
                  <a:lnTo>
                    <a:pt x="807167" y="489861"/>
                  </a:lnTo>
                  <a:lnTo>
                    <a:pt x="1004692" y="292336"/>
                  </a:lnTo>
                  <a:lnTo>
                    <a:pt x="1236135" y="523773"/>
                  </a:lnTo>
                  <a:close/>
                  <a:moveTo>
                    <a:pt x="287227" y="443010"/>
                  </a:moveTo>
                  <a:lnTo>
                    <a:pt x="72492" y="150765"/>
                  </a:lnTo>
                  <a:lnTo>
                    <a:pt x="150767" y="72493"/>
                  </a:lnTo>
                  <a:lnTo>
                    <a:pt x="443012" y="287223"/>
                  </a:lnTo>
                  <a:lnTo>
                    <a:pt x="287227" y="443010"/>
                  </a:lnTo>
                  <a:close/>
                  <a:moveTo>
                    <a:pt x="306968" y="1452937"/>
                  </a:moveTo>
                  <a:lnTo>
                    <a:pt x="75528" y="1221500"/>
                  </a:lnTo>
                  <a:lnTo>
                    <a:pt x="489860" y="807169"/>
                  </a:lnTo>
                  <a:lnTo>
                    <a:pt x="721299" y="1038608"/>
                  </a:lnTo>
                  <a:lnTo>
                    <a:pt x="306968" y="1452937"/>
                  </a:lnTo>
                  <a:close/>
                  <a:moveTo>
                    <a:pt x="523775" y="292333"/>
                  </a:moveTo>
                  <a:lnTo>
                    <a:pt x="1452939" y="1221497"/>
                  </a:lnTo>
                  <a:lnTo>
                    <a:pt x="1221499" y="1452934"/>
                  </a:lnTo>
                  <a:lnTo>
                    <a:pt x="292329" y="523773"/>
                  </a:lnTo>
                  <a:lnTo>
                    <a:pt x="523775" y="292333"/>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224" name="PA-任意多边形 2681"/>
            <p:cNvSpPr/>
            <p:nvPr>
              <p:custDataLst>
                <p:tags r:id="rId26"/>
              </p:custDataLst>
            </p:nvPr>
          </p:nvSpPr>
          <p:spPr>
            <a:xfrm>
              <a:off x="23819423" y="16352105"/>
              <a:ext cx="422672" cy="422672"/>
            </a:xfrm>
            <a:custGeom>
              <a:avLst/>
              <a:gdLst>
                <a:gd name="connsiteX0" fmla="*/ 369029 w 422671"/>
                <a:gd name="connsiteY0" fmla="*/ 411958 h 422671"/>
                <a:gd name="connsiteX1" fmla="*/ 390496 w 422671"/>
                <a:gd name="connsiteY1" fmla="*/ 420849 h 422671"/>
                <a:gd name="connsiteX2" fmla="*/ 411963 w 422671"/>
                <a:gd name="connsiteY2" fmla="*/ 411958 h 422671"/>
                <a:gd name="connsiteX3" fmla="*/ 411963 w 422671"/>
                <a:gd name="connsiteY3" fmla="*/ 369021 h 422671"/>
                <a:gd name="connsiteX4" fmla="*/ 54061 w 422671"/>
                <a:gd name="connsiteY4" fmla="*/ 11122 h 422671"/>
                <a:gd name="connsiteX5" fmla="*/ 11124 w 422671"/>
                <a:gd name="connsiteY5" fmla="*/ 11122 h 422671"/>
                <a:gd name="connsiteX6" fmla="*/ 11124 w 422671"/>
                <a:gd name="connsiteY6" fmla="*/ 54059 h 422671"/>
                <a:gd name="connsiteX7" fmla="*/ 369029 w 422671"/>
                <a:gd name="connsiteY7" fmla="*/ 411958 h 42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2671" h="422671">
                  <a:moveTo>
                    <a:pt x="369029" y="411958"/>
                  </a:moveTo>
                  <a:cubicBezTo>
                    <a:pt x="374958" y="417884"/>
                    <a:pt x="382727" y="420849"/>
                    <a:pt x="390496" y="420849"/>
                  </a:cubicBezTo>
                  <a:cubicBezTo>
                    <a:pt x="398265" y="420849"/>
                    <a:pt x="406037" y="417884"/>
                    <a:pt x="411963" y="411958"/>
                  </a:cubicBezTo>
                  <a:cubicBezTo>
                    <a:pt x="423819" y="400102"/>
                    <a:pt x="423819" y="380879"/>
                    <a:pt x="411963" y="369021"/>
                  </a:cubicBezTo>
                  <a:lnTo>
                    <a:pt x="54061" y="11122"/>
                  </a:lnTo>
                  <a:cubicBezTo>
                    <a:pt x="42205" y="-731"/>
                    <a:pt x="22983" y="-731"/>
                    <a:pt x="11124" y="11122"/>
                  </a:cubicBezTo>
                  <a:cubicBezTo>
                    <a:pt x="-731" y="22978"/>
                    <a:pt x="-731" y="42200"/>
                    <a:pt x="11124" y="54059"/>
                  </a:cubicBezTo>
                  <a:lnTo>
                    <a:pt x="369029" y="411958"/>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sp>
          <p:nvSpPr>
            <p:cNvPr id="225" name="PA-任意多边形 2682"/>
            <p:cNvSpPr/>
            <p:nvPr>
              <p:custDataLst>
                <p:tags r:id="rId27"/>
              </p:custDataLst>
            </p:nvPr>
          </p:nvSpPr>
          <p:spPr>
            <a:xfrm>
              <a:off x="23734890" y="16267563"/>
              <a:ext cx="80367" cy="80367"/>
            </a:xfrm>
            <a:custGeom>
              <a:avLst/>
              <a:gdLst>
                <a:gd name="connsiteX0" fmla="*/ 26788 w 80367"/>
                <a:gd name="connsiteY0" fmla="*/ 69720 h 80367"/>
                <a:gd name="connsiteX1" fmla="*/ 48252 w 80367"/>
                <a:gd name="connsiteY1" fmla="*/ 78611 h 80367"/>
                <a:gd name="connsiteX2" fmla="*/ 69722 w 80367"/>
                <a:gd name="connsiteY2" fmla="*/ 69717 h 80367"/>
                <a:gd name="connsiteX3" fmla="*/ 69719 w 80367"/>
                <a:gd name="connsiteY3" fmla="*/ 26783 h 80367"/>
                <a:gd name="connsiteX4" fmla="*/ 54057 w 80367"/>
                <a:gd name="connsiteY4" fmla="*/ 11124 h 80367"/>
                <a:gd name="connsiteX5" fmla="*/ 11123 w 80367"/>
                <a:gd name="connsiteY5" fmla="*/ 11127 h 80367"/>
                <a:gd name="connsiteX6" fmla="*/ 11126 w 80367"/>
                <a:gd name="connsiteY6" fmla="*/ 54061 h 80367"/>
                <a:gd name="connsiteX7" fmla="*/ 26788 w 80367"/>
                <a:gd name="connsiteY7" fmla="*/ 69720 h 80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367" h="80367">
                  <a:moveTo>
                    <a:pt x="26788" y="69720"/>
                  </a:moveTo>
                  <a:cubicBezTo>
                    <a:pt x="32718" y="75650"/>
                    <a:pt x="40484" y="78611"/>
                    <a:pt x="48252" y="78611"/>
                  </a:cubicBezTo>
                  <a:cubicBezTo>
                    <a:pt x="56024" y="78611"/>
                    <a:pt x="63793" y="75647"/>
                    <a:pt x="69722" y="69717"/>
                  </a:cubicBezTo>
                  <a:cubicBezTo>
                    <a:pt x="81578" y="57862"/>
                    <a:pt x="81575" y="38639"/>
                    <a:pt x="69719" y="26783"/>
                  </a:cubicBezTo>
                  <a:lnTo>
                    <a:pt x="54057" y="11124"/>
                  </a:lnTo>
                  <a:cubicBezTo>
                    <a:pt x="42201" y="-735"/>
                    <a:pt x="22978" y="-729"/>
                    <a:pt x="11123" y="11127"/>
                  </a:cubicBezTo>
                  <a:cubicBezTo>
                    <a:pt x="-733" y="22982"/>
                    <a:pt x="-730" y="42205"/>
                    <a:pt x="11126" y="54061"/>
                  </a:cubicBezTo>
                  <a:lnTo>
                    <a:pt x="26788" y="69720"/>
                  </a:ln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ysClr val="windowText" lastClr="000000"/>
                  </a:solidFill>
                  <a:latin typeface="等线" panose="02010600030101010101" charset="-122"/>
                  <a:ea typeface="+mn-ea"/>
                  <a:cs typeface="+mn-ea"/>
                </a:defRPr>
              </a:lvl1pPr>
              <a:lvl2pPr marL="457200" algn="l" defTabSz="914400" rtl="0" eaLnBrk="1" latinLnBrk="0" hangingPunct="1">
                <a:defRPr sz="1800" kern="1200">
                  <a:solidFill>
                    <a:sysClr val="windowText" lastClr="000000"/>
                  </a:solidFill>
                  <a:latin typeface="等线" panose="02010600030101010101" charset="-122"/>
                  <a:ea typeface="+mn-ea"/>
                  <a:cs typeface="+mn-ea"/>
                </a:defRPr>
              </a:lvl2pPr>
              <a:lvl3pPr marL="914400" algn="l" defTabSz="914400" rtl="0" eaLnBrk="1" latinLnBrk="0" hangingPunct="1">
                <a:defRPr sz="1800" kern="1200">
                  <a:solidFill>
                    <a:sysClr val="windowText" lastClr="000000"/>
                  </a:solidFill>
                  <a:latin typeface="等线" panose="02010600030101010101" charset="-122"/>
                  <a:ea typeface="+mn-ea"/>
                  <a:cs typeface="+mn-ea"/>
                </a:defRPr>
              </a:lvl3pPr>
              <a:lvl4pPr marL="1371600" algn="l" defTabSz="914400" rtl="0" eaLnBrk="1" latinLnBrk="0" hangingPunct="1">
                <a:defRPr sz="1800" kern="1200">
                  <a:solidFill>
                    <a:sysClr val="windowText" lastClr="000000"/>
                  </a:solidFill>
                  <a:latin typeface="等线" panose="02010600030101010101" charset="-122"/>
                  <a:ea typeface="+mn-ea"/>
                  <a:cs typeface="+mn-ea"/>
                </a:defRPr>
              </a:lvl4pPr>
              <a:lvl5pPr marL="1828800" algn="l" defTabSz="914400" rtl="0" eaLnBrk="1" latinLnBrk="0" hangingPunct="1">
                <a:defRPr sz="1800" kern="1200">
                  <a:solidFill>
                    <a:sysClr val="windowText" lastClr="000000"/>
                  </a:solidFill>
                  <a:latin typeface="等线" panose="02010600030101010101" charset="-122"/>
                  <a:ea typeface="+mn-ea"/>
                  <a:cs typeface="+mn-ea"/>
                </a:defRPr>
              </a:lvl5pPr>
              <a:lvl6pPr marL="2286000" algn="l" defTabSz="914400" rtl="0" eaLnBrk="1" latinLnBrk="0" hangingPunct="1">
                <a:defRPr sz="1800" kern="1200">
                  <a:solidFill>
                    <a:sysClr val="windowText" lastClr="000000"/>
                  </a:solidFill>
                  <a:latin typeface="等线" panose="02010600030101010101" charset="-122"/>
                  <a:ea typeface="+mn-ea"/>
                  <a:cs typeface="+mn-ea"/>
                </a:defRPr>
              </a:lvl6pPr>
              <a:lvl7pPr marL="2743200" algn="l" defTabSz="914400" rtl="0" eaLnBrk="1" latinLnBrk="0" hangingPunct="1">
                <a:defRPr sz="1800" kern="1200">
                  <a:solidFill>
                    <a:sysClr val="windowText" lastClr="000000"/>
                  </a:solidFill>
                  <a:latin typeface="等线" panose="02010600030101010101" charset="-122"/>
                  <a:ea typeface="+mn-ea"/>
                  <a:cs typeface="+mn-ea"/>
                </a:defRPr>
              </a:lvl7pPr>
              <a:lvl8pPr marL="3200400" algn="l" defTabSz="914400" rtl="0" eaLnBrk="1" latinLnBrk="0" hangingPunct="1">
                <a:defRPr sz="1800" kern="1200">
                  <a:solidFill>
                    <a:sysClr val="windowText" lastClr="000000"/>
                  </a:solidFill>
                  <a:latin typeface="等线" panose="02010600030101010101" charset="-122"/>
                  <a:ea typeface="+mn-ea"/>
                  <a:cs typeface="+mn-ea"/>
                </a:defRPr>
              </a:lvl8pPr>
              <a:lvl9pPr marL="3657600" algn="l" defTabSz="914400" rtl="0" eaLnBrk="1" latinLnBrk="0" hangingPunct="1">
                <a:defRPr sz="1800" kern="1200">
                  <a:solidFill>
                    <a:sysClr val="windowText" lastClr="000000"/>
                  </a:solidFill>
                  <a:latin typeface="等线" panose="02010600030101010101" charset="-122"/>
                  <a:ea typeface="+mn-ea"/>
                  <a:cs typeface="+mn-ea"/>
                </a:defRPr>
              </a:lvl9pPr>
            </a:lstStyle>
            <a:p>
              <a:endParaRPr lang="zh-CN" altLang="en-US"/>
            </a:p>
          </p:txBody>
        </p:sp>
      </p:grpSp>
      <p:sp>
        <p:nvSpPr>
          <p:cNvPr id="67586" name="Rectangle 3"/>
          <p:cNvSpPr>
            <a:spLocks noGrp="1"/>
          </p:cNvSpPr>
          <p:nvPr>
            <p:ph type="title"/>
          </p:nvPr>
        </p:nvSpPr>
        <p:spPr>
          <a:xfrm>
            <a:off x="3221140" y="106383"/>
            <a:ext cx="4753855"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规范化实例分析（5）</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sp>
        <p:nvSpPr>
          <p:cNvPr id="123907" name="Rectangle 4"/>
          <p:cNvSpPr/>
          <p:nvPr/>
        </p:nvSpPr>
        <p:spPr>
          <a:xfrm>
            <a:off x="2133502" y="2699250"/>
            <a:ext cx="8078696" cy="4115562"/>
          </a:xfrm>
          <a:prstGeom prst="rect">
            <a:avLst/>
          </a:prstGeom>
          <a:noFill/>
          <a:ln w="9525">
            <a:noFill/>
          </a:ln>
        </p:spPr>
        <p:txBody>
          <a:bodyPr anchor="t" anchorCtr="0"/>
          <a:p>
            <a:pPr algn="just" eaLnBrk="0" hangingPunct="0"/>
            <a:endParaRPr lang="zh-CN" altLang="zh-CN" sz="2800" dirty="0">
              <a:latin typeface="宋体" panose="02010600030101010101" pitchFamily="2" charset="-122"/>
              <a:ea typeface="宋体" panose="02010600030101010101" pitchFamily="2" charset="-122"/>
            </a:endParaRPr>
          </a:p>
          <a:p>
            <a:pPr algn="just" eaLnBrk="0" hangingPunct="0"/>
            <a:endParaRPr lang="zh-CN" altLang="zh-CN" sz="2800" dirty="0">
              <a:latin typeface="宋体" panose="02010600030101010101" pitchFamily="2" charset="-122"/>
              <a:ea typeface="宋体" panose="02010600030101010101" pitchFamily="2" charset="-122"/>
            </a:endParaRPr>
          </a:p>
        </p:txBody>
      </p:sp>
      <p:graphicFrame>
        <p:nvGraphicFramePr>
          <p:cNvPr id="66565" name="Group 5"/>
          <p:cNvGraphicFramePr>
            <a:graphicFrameLocks noGrp="1"/>
          </p:cNvGraphicFramePr>
          <p:nvPr/>
        </p:nvGraphicFramePr>
        <p:xfrm>
          <a:off x="2292281" y="3982187"/>
          <a:ext cx="7316470" cy="457200"/>
        </p:xfrm>
        <a:graphic>
          <a:graphicData uri="http://schemas.openxmlformats.org/drawingml/2006/table">
            <a:tbl>
              <a:tblPr/>
              <a:tblGrid>
                <a:gridCol w="1066800"/>
                <a:gridCol w="1219835"/>
                <a:gridCol w="1066800"/>
                <a:gridCol w="838200"/>
                <a:gridCol w="762000"/>
                <a:gridCol w="1524635"/>
                <a:gridCol w="838200"/>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rPr>
                        <a:t>工程号</a:t>
                      </a:r>
                      <a:endPar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endParaRPr>
                    </a:p>
                  </a:txBody>
                  <a:tcPr marL="91456" marR="91456"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s>
                        <a:gs pos="100000">
                          <a:srgbClr val="99CC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rPr>
                        <a:t>工程名称</a:t>
                      </a:r>
                      <a:endPar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endParaRPr>
                    </a:p>
                  </a:txBody>
                  <a:tcPr marL="91456" marR="91456"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s>
                        <a:gs pos="100000">
                          <a:srgbClr val="99CC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rPr>
                        <a:t>职工号</a:t>
                      </a:r>
                      <a:endPar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endParaRPr>
                    </a:p>
                  </a:txBody>
                  <a:tcPr marL="91456" marR="91456"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s>
                        <a:gs pos="100000">
                          <a:srgbClr val="99CC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rPr>
                        <a:t>姓名</a:t>
                      </a:r>
                      <a:endPar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endParaRPr>
                    </a:p>
                  </a:txBody>
                  <a:tcPr marL="91456" marR="91456"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s>
                        <a:gs pos="100000">
                          <a:srgbClr val="99CC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rPr>
                        <a:t>职务</a:t>
                      </a:r>
                      <a:endPar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endParaRPr>
                    </a:p>
                  </a:txBody>
                  <a:tcPr marL="91456" marR="91456"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s>
                        <a:gs pos="100000">
                          <a:srgbClr val="99CC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rPr>
                        <a:t>小时工资率</a:t>
                      </a:r>
                      <a:endPar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endParaRPr>
                    </a:p>
                  </a:txBody>
                  <a:tcPr marL="91456" marR="91456"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s>
                        <a:gs pos="100000">
                          <a:srgbClr val="99CCFF"/>
                        </a:gs>
                      </a:gsLst>
                      <a:lin ang="5400000" scaled="1"/>
                    </a:gra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rPr>
                        <a:t>工时</a:t>
                      </a:r>
                      <a:endParaRPr kumimoji="0" lang="zh-CN" sz="1600" b="1" i="0" u="none" strike="noStrike" cap="none" normalizeH="0" baseline="0" smtClean="0">
                        <a:ln>
                          <a:noFill/>
                        </a:ln>
                        <a:solidFill>
                          <a:schemeClr val="tx1"/>
                        </a:solidFill>
                        <a:effectLst/>
                        <a:latin typeface="宋体" panose="02010600030101010101" pitchFamily="2" charset="-122"/>
                        <a:ea typeface="黑体" panose="02010609060101010101" charset="-122"/>
                      </a:endParaRPr>
                    </a:p>
                  </a:txBody>
                  <a:tcPr marL="91456" marR="91456"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s>
                        <a:gs pos="100000">
                          <a:srgbClr val="99CCFF"/>
                        </a:gs>
                      </a:gsLst>
                      <a:lin ang="5400000" scaled="1"/>
                    </a:gradFill>
                  </a:tcPr>
                </a:tc>
              </a:tr>
            </a:tbl>
          </a:graphicData>
        </a:graphic>
      </p:graphicFrame>
      <p:grpSp>
        <p:nvGrpSpPr>
          <p:cNvPr id="123926" name="Group 23"/>
          <p:cNvGrpSpPr/>
          <p:nvPr/>
        </p:nvGrpSpPr>
        <p:grpSpPr>
          <a:xfrm>
            <a:off x="2711459" y="4439472"/>
            <a:ext cx="1232128" cy="495392"/>
            <a:chOff x="0" y="0"/>
            <a:chExt cx="776" cy="312"/>
          </a:xfrm>
        </p:grpSpPr>
        <p:sp>
          <p:nvSpPr>
            <p:cNvPr id="123927" name="Freeform 24"/>
            <p:cNvSpPr/>
            <p:nvPr/>
          </p:nvSpPr>
          <p:spPr>
            <a:xfrm>
              <a:off x="0" y="0"/>
              <a:ext cx="2" cy="304"/>
            </a:xfrm>
            <a:custGeom>
              <a:avLst/>
              <a:gdLst/>
              <a:ahLst/>
              <a:cxnLst>
                <a:cxn ang="0">
                  <a:pos x="0" y="304"/>
                </a:cxn>
                <a:cxn ang="0">
                  <a:pos x="2" y="0"/>
                </a:cxn>
              </a:cxnLst>
              <a:pathLst>
                <a:path w="2" h="304">
                  <a:moveTo>
                    <a:pt x="0" y="304"/>
                  </a:moveTo>
                  <a:lnTo>
                    <a:pt x="2" y="0"/>
                  </a:lnTo>
                </a:path>
              </a:pathLst>
            </a:custGeom>
            <a:noFill/>
            <a:ln w="25400" cap="flat" cmpd="sng">
              <a:solidFill>
                <a:srgbClr val="800080"/>
              </a:solidFill>
              <a:prstDash val="solid"/>
              <a:round/>
              <a:headEnd type="none" w="med" len="med"/>
              <a:tailEnd type="none" w="med" len="med"/>
            </a:ln>
          </p:spPr>
          <p:txBody>
            <a:bodyPr/>
            <a:p>
              <a:endParaRPr lang="zh-CN" altLang="en-US"/>
            </a:p>
          </p:txBody>
        </p:sp>
        <p:sp>
          <p:nvSpPr>
            <p:cNvPr id="123928" name="Freeform 25"/>
            <p:cNvSpPr/>
            <p:nvPr/>
          </p:nvSpPr>
          <p:spPr>
            <a:xfrm>
              <a:off x="770" y="20"/>
              <a:ext cx="6" cy="290"/>
            </a:xfrm>
            <a:custGeom>
              <a:avLst/>
              <a:gdLst/>
              <a:ahLst/>
              <a:cxnLst>
                <a:cxn ang="0">
                  <a:pos x="6" y="290"/>
                </a:cxn>
                <a:cxn ang="0">
                  <a:pos x="0" y="0"/>
                </a:cxn>
              </a:cxnLst>
              <a:pathLst>
                <a:path w="6" h="290">
                  <a:moveTo>
                    <a:pt x="6" y="290"/>
                  </a:moveTo>
                  <a:lnTo>
                    <a:pt x="0" y="0"/>
                  </a:lnTo>
                </a:path>
              </a:pathLst>
            </a:custGeom>
            <a:noFill/>
            <a:ln w="25400" cap="flat" cmpd="sng">
              <a:solidFill>
                <a:srgbClr val="800080"/>
              </a:solidFill>
              <a:prstDash val="solid"/>
              <a:round/>
              <a:headEnd type="none" w="med" len="med"/>
              <a:tailEnd type="none" w="med" len="med"/>
            </a:ln>
          </p:spPr>
          <p:txBody>
            <a:bodyPr/>
            <a:p>
              <a:endParaRPr lang="zh-CN" altLang="en-US"/>
            </a:p>
          </p:txBody>
        </p:sp>
        <p:sp>
          <p:nvSpPr>
            <p:cNvPr id="123929" name="Line 26"/>
            <p:cNvSpPr/>
            <p:nvPr/>
          </p:nvSpPr>
          <p:spPr>
            <a:xfrm>
              <a:off x="0" y="312"/>
              <a:ext cx="768" cy="0"/>
            </a:xfrm>
            <a:prstGeom prst="line">
              <a:avLst/>
            </a:prstGeom>
            <a:ln w="25400" cap="flat" cmpd="sng">
              <a:solidFill>
                <a:srgbClr val="800080"/>
              </a:solidFill>
              <a:prstDash val="solid"/>
              <a:round/>
              <a:headEnd type="none" w="med" len="med"/>
              <a:tailEnd type="none" w="med" len="med"/>
            </a:ln>
          </p:spPr>
        </p:sp>
      </p:grpSp>
      <p:grpSp>
        <p:nvGrpSpPr>
          <p:cNvPr id="123930" name="Group 27"/>
          <p:cNvGrpSpPr/>
          <p:nvPr/>
        </p:nvGrpSpPr>
        <p:grpSpPr>
          <a:xfrm>
            <a:off x="5074096" y="4414067"/>
            <a:ext cx="2900899" cy="485865"/>
            <a:chOff x="0" y="0"/>
            <a:chExt cx="1827" cy="306"/>
          </a:xfrm>
        </p:grpSpPr>
        <p:sp>
          <p:nvSpPr>
            <p:cNvPr id="123931" name="Freeform 28"/>
            <p:cNvSpPr/>
            <p:nvPr/>
          </p:nvSpPr>
          <p:spPr>
            <a:xfrm>
              <a:off x="0" y="16"/>
              <a:ext cx="3" cy="290"/>
            </a:xfrm>
            <a:custGeom>
              <a:avLst/>
              <a:gdLst/>
              <a:ahLst/>
              <a:cxnLst>
                <a:cxn ang="0">
                  <a:pos x="0" y="290"/>
                </a:cxn>
                <a:cxn ang="0">
                  <a:pos x="3" y="0"/>
                </a:cxn>
              </a:cxnLst>
              <a:pathLst>
                <a:path w="3" h="290">
                  <a:moveTo>
                    <a:pt x="0" y="290"/>
                  </a:moveTo>
                  <a:lnTo>
                    <a:pt x="3" y="0"/>
                  </a:lnTo>
                </a:path>
              </a:pathLst>
            </a:custGeom>
            <a:noFill/>
            <a:ln w="25400" cap="flat" cmpd="sng">
              <a:solidFill>
                <a:srgbClr val="0000CC"/>
              </a:solidFill>
              <a:prstDash val="solid"/>
              <a:round/>
              <a:headEnd type="none" w="med" len="med"/>
              <a:tailEnd type="none" w="med" len="med"/>
            </a:ln>
          </p:spPr>
          <p:txBody>
            <a:bodyPr/>
            <a:p>
              <a:endParaRPr lang="zh-CN" altLang="en-US"/>
            </a:p>
          </p:txBody>
        </p:sp>
        <p:grpSp>
          <p:nvGrpSpPr>
            <p:cNvPr id="123932" name="Group 29"/>
            <p:cNvGrpSpPr/>
            <p:nvPr/>
          </p:nvGrpSpPr>
          <p:grpSpPr>
            <a:xfrm>
              <a:off x="0" y="0"/>
              <a:ext cx="1827" cy="306"/>
              <a:chOff x="0" y="0"/>
              <a:chExt cx="1827" cy="306"/>
            </a:xfrm>
          </p:grpSpPr>
          <p:grpSp>
            <p:nvGrpSpPr>
              <p:cNvPr id="123933" name="Group 30"/>
              <p:cNvGrpSpPr/>
              <p:nvPr/>
            </p:nvGrpSpPr>
            <p:grpSpPr>
              <a:xfrm>
                <a:off x="0" y="0"/>
                <a:ext cx="1827" cy="306"/>
                <a:chOff x="0" y="0"/>
                <a:chExt cx="1827" cy="306"/>
              </a:xfrm>
            </p:grpSpPr>
            <p:sp>
              <p:nvSpPr>
                <p:cNvPr id="123934" name="Freeform 31"/>
                <p:cNvSpPr/>
                <p:nvPr/>
              </p:nvSpPr>
              <p:spPr>
                <a:xfrm>
                  <a:off x="576" y="0"/>
                  <a:ext cx="7" cy="304"/>
                </a:xfrm>
                <a:custGeom>
                  <a:avLst/>
                  <a:gdLst/>
                  <a:ahLst/>
                  <a:cxnLst>
                    <a:cxn ang="0">
                      <a:pos x="7" y="304"/>
                    </a:cxn>
                    <a:cxn ang="0">
                      <a:pos x="0" y="0"/>
                    </a:cxn>
                  </a:cxnLst>
                  <a:pathLst>
                    <a:path w="7" h="304">
                      <a:moveTo>
                        <a:pt x="7" y="304"/>
                      </a:moveTo>
                      <a:lnTo>
                        <a:pt x="0" y="0"/>
                      </a:lnTo>
                    </a:path>
                  </a:pathLst>
                </a:custGeom>
                <a:noFill/>
                <a:ln w="25400" cap="flat" cmpd="sng">
                  <a:solidFill>
                    <a:srgbClr val="0000CC"/>
                  </a:solidFill>
                  <a:prstDash val="solid"/>
                  <a:round/>
                  <a:headEnd type="none" w="med" len="med"/>
                  <a:tailEnd type="triangle" w="med" len="lg"/>
                </a:ln>
              </p:spPr>
              <p:txBody>
                <a:bodyPr/>
                <a:p>
                  <a:endParaRPr lang="zh-CN" altLang="en-US"/>
                </a:p>
              </p:txBody>
            </p:sp>
            <p:sp>
              <p:nvSpPr>
                <p:cNvPr id="123935" name="Freeform 32"/>
                <p:cNvSpPr/>
                <p:nvPr/>
              </p:nvSpPr>
              <p:spPr>
                <a:xfrm>
                  <a:off x="0" y="304"/>
                  <a:ext cx="1827" cy="2"/>
                </a:xfrm>
                <a:custGeom>
                  <a:avLst/>
                  <a:gdLst/>
                  <a:ahLst/>
                  <a:cxnLst>
                    <a:cxn ang="0">
                      <a:pos x="0" y="0"/>
                    </a:cxn>
                    <a:cxn ang="0">
                      <a:pos x="1827" y="2"/>
                    </a:cxn>
                  </a:cxnLst>
                  <a:pathLst>
                    <a:path w="1827" h="2">
                      <a:moveTo>
                        <a:pt x="0" y="0"/>
                      </a:moveTo>
                      <a:lnTo>
                        <a:pt x="1827" y="2"/>
                      </a:lnTo>
                    </a:path>
                  </a:pathLst>
                </a:custGeom>
                <a:noFill/>
                <a:ln w="25400" cap="flat" cmpd="sng">
                  <a:solidFill>
                    <a:srgbClr val="0000CC"/>
                  </a:solidFill>
                  <a:prstDash val="solid"/>
                  <a:round/>
                  <a:headEnd type="none" w="med" len="med"/>
                  <a:tailEnd type="none" w="med" len="med"/>
                </a:ln>
              </p:spPr>
              <p:txBody>
                <a:bodyPr/>
                <a:p>
                  <a:endParaRPr lang="zh-CN" altLang="en-US"/>
                </a:p>
              </p:txBody>
            </p:sp>
            <p:sp>
              <p:nvSpPr>
                <p:cNvPr id="123936" name="Line 33"/>
                <p:cNvSpPr/>
                <p:nvPr/>
              </p:nvSpPr>
              <p:spPr>
                <a:xfrm flipV="1">
                  <a:off x="1152" y="16"/>
                  <a:ext cx="0" cy="288"/>
                </a:xfrm>
                <a:prstGeom prst="line">
                  <a:avLst/>
                </a:prstGeom>
                <a:ln w="25400" cap="flat" cmpd="sng">
                  <a:solidFill>
                    <a:srgbClr val="0000CC"/>
                  </a:solidFill>
                  <a:prstDash val="solid"/>
                  <a:round/>
                  <a:headEnd type="none" w="med" len="med"/>
                  <a:tailEnd type="triangle" w="med" len="med"/>
                </a:ln>
              </p:spPr>
            </p:sp>
          </p:grpSp>
          <p:sp>
            <p:nvSpPr>
              <p:cNvPr id="123937" name="Line 34"/>
              <p:cNvSpPr/>
              <p:nvPr/>
            </p:nvSpPr>
            <p:spPr>
              <a:xfrm flipV="1">
                <a:off x="1824" y="16"/>
                <a:ext cx="0" cy="288"/>
              </a:xfrm>
              <a:prstGeom prst="line">
                <a:avLst/>
              </a:prstGeom>
              <a:ln w="25400" cap="flat" cmpd="sng">
                <a:solidFill>
                  <a:srgbClr val="0000CC"/>
                </a:solidFill>
                <a:prstDash val="solid"/>
                <a:round/>
                <a:headEnd type="none" w="med" len="med"/>
                <a:tailEnd type="triangle" w="med" len="med"/>
              </a:ln>
            </p:spPr>
          </p:sp>
        </p:grpSp>
      </p:grpSp>
      <p:sp>
        <p:nvSpPr>
          <p:cNvPr id="123938" name="Text Box 35"/>
          <p:cNvSpPr txBox="1"/>
          <p:nvPr/>
        </p:nvSpPr>
        <p:spPr>
          <a:xfrm>
            <a:off x="4799408" y="5878013"/>
            <a:ext cx="2451735" cy="386080"/>
          </a:xfrm>
          <a:prstGeom prst="rect">
            <a:avLst/>
          </a:prstGeom>
          <a:noFill/>
          <a:ln w="9525">
            <a:noFill/>
          </a:ln>
        </p:spPr>
        <p:txBody>
          <a:bodyPr wrap="none" anchor="t" anchorCtr="0">
            <a:spAutoFit/>
          </a:bodyPr>
          <a:p>
            <a:pPr eaLnBrk="0" hangingPunct="0">
              <a:lnSpc>
                <a:spcPct val="80000"/>
              </a:lnSpc>
              <a:spcBef>
                <a:spcPct val="20000"/>
              </a:spcBef>
            </a:pPr>
            <a:r>
              <a:rPr lang="zh-CN" altLang="en-US" dirty="0">
                <a:latin typeface="Arial" panose="020B0604020202020204" pitchFamily="34" charset="0"/>
                <a:ea typeface="黑体" panose="02010609060101010101" charset="-122"/>
              </a:rPr>
              <a:t>图-3  函数依赖图</a:t>
            </a:r>
            <a:endParaRPr lang="zh-CN" altLang="en-US" dirty="0">
              <a:latin typeface="Arial" panose="020B0604020202020204" pitchFamily="34" charset="0"/>
              <a:ea typeface="黑体" panose="02010609060101010101" charset="-122"/>
            </a:endParaRPr>
          </a:p>
        </p:txBody>
      </p:sp>
      <p:grpSp>
        <p:nvGrpSpPr>
          <p:cNvPr id="123939" name="Group 36"/>
          <p:cNvGrpSpPr/>
          <p:nvPr/>
        </p:nvGrpSpPr>
        <p:grpSpPr>
          <a:xfrm>
            <a:off x="2636832" y="3636048"/>
            <a:ext cx="6689377" cy="347727"/>
            <a:chOff x="0" y="0"/>
            <a:chExt cx="4213" cy="219"/>
          </a:xfrm>
        </p:grpSpPr>
        <p:sp>
          <p:nvSpPr>
            <p:cNvPr id="123940" name="Line 37"/>
            <p:cNvSpPr/>
            <p:nvPr/>
          </p:nvSpPr>
          <p:spPr>
            <a:xfrm flipV="1">
              <a:off x="4207" y="0"/>
              <a:ext cx="0" cy="192"/>
            </a:xfrm>
            <a:prstGeom prst="line">
              <a:avLst/>
            </a:prstGeom>
            <a:ln w="22225" cap="flat" cmpd="sng">
              <a:solidFill>
                <a:srgbClr val="FF0000"/>
              </a:solidFill>
              <a:prstDash val="solid"/>
              <a:round/>
              <a:headEnd type="none" w="med" len="med"/>
              <a:tailEnd type="none" w="med" len="med"/>
            </a:ln>
          </p:spPr>
        </p:sp>
        <p:sp>
          <p:nvSpPr>
            <p:cNvPr id="123941" name="Line 38"/>
            <p:cNvSpPr/>
            <p:nvPr/>
          </p:nvSpPr>
          <p:spPr>
            <a:xfrm flipV="1">
              <a:off x="17" y="8"/>
              <a:ext cx="0" cy="192"/>
            </a:xfrm>
            <a:prstGeom prst="line">
              <a:avLst/>
            </a:prstGeom>
            <a:ln w="22225" cap="flat" cmpd="sng">
              <a:solidFill>
                <a:srgbClr val="FF0000"/>
              </a:solidFill>
              <a:prstDash val="solid"/>
              <a:round/>
              <a:headEnd type="none" w="med" len="med"/>
              <a:tailEnd type="none" w="med" len="med"/>
            </a:ln>
          </p:spPr>
        </p:sp>
        <p:sp>
          <p:nvSpPr>
            <p:cNvPr id="123942" name="Line 39"/>
            <p:cNvSpPr/>
            <p:nvPr/>
          </p:nvSpPr>
          <p:spPr>
            <a:xfrm flipV="1">
              <a:off x="0" y="8"/>
              <a:ext cx="4213" cy="0"/>
            </a:xfrm>
            <a:prstGeom prst="line">
              <a:avLst/>
            </a:prstGeom>
            <a:ln w="22225" cap="flat" cmpd="sng">
              <a:solidFill>
                <a:srgbClr val="FF0000"/>
              </a:solidFill>
              <a:prstDash val="solid"/>
              <a:round/>
              <a:headEnd type="none" w="med" len="med"/>
              <a:tailEnd type="none" w="med" len="med"/>
            </a:ln>
          </p:spPr>
        </p:sp>
        <p:sp>
          <p:nvSpPr>
            <p:cNvPr id="123943" name="Line 40"/>
            <p:cNvSpPr/>
            <p:nvPr/>
          </p:nvSpPr>
          <p:spPr>
            <a:xfrm flipV="1">
              <a:off x="720" y="27"/>
              <a:ext cx="0" cy="192"/>
            </a:xfrm>
            <a:prstGeom prst="line">
              <a:avLst/>
            </a:prstGeom>
            <a:ln w="22225" cap="flat" cmpd="sng">
              <a:solidFill>
                <a:srgbClr val="FF0000"/>
              </a:solidFill>
              <a:prstDash val="solid"/>
              <a:round/>
              <a:headEnd type="none" w="med" len="med"/>
              <a:tailEnd type="none" w="med" len="med"/>
            </a:ln>
          </p:spPr>
        </p:sp>
      </p:grpSp>
      <p:sp>
        <p:nvSpPr>
          <p:cNvPr id="66601" name="AutoShape 41"/>
          <p:cNvSpPr>
            <a:spLocks noChangeArrowheads="1"/>
          </p:cNvSpPr>
          <p:nvPr/>
        </p:nvSpPr>
        <p:spPr bwMode="auto">
          <a:xfrm>
            <a:off x="2333564" y="5107179"/>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99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工程信息</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66602" name="AutoShape 42"/>
          <p:cNvSpPr>
            <a:spLocks noChangeArrowheads="1"/>
          </p:cNvSpPr>
          <p:nvPr/>
        </p:nvSpPr>
        <p:spPr bwMode="auto">
          <a:xfrm>
            <a:off x="5791779" y="5107179"/>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99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员工信息</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66603" name="AutoShape 43"/>
          <p:cNvSpPr>
            <a:spLocks noChangeArrowheads="1"/>
          </p:cNvSpPr>
          <p:nvPr/>
        </p:nvSpPr>
        <p:spPr bwMode="auto">
          <a:xfrm>
            <a:off x="4654919" y="3090681"/>
            <a:ext cx="2407096"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99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项目工时信息</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603"/>
                                        </p:tgtEl>
                                        <p:attrNameLst>
                                          <p:attrName>style.visibility</p:attrName>
                                        </p:attrNameLst>
                                      </p:cBhvr>
                                      <p:to>
                                        <p:strVal val="visible"/>
                                      </p:to>
                                    </p:set>
                                    <p:animEffect transition="in" filter="wipe(left)">
                                      <p:cBhvr>
                                        <p:cTn id="7" dur="500"/>
                                        <p:tgtEl>
                                          <p:spTgt spid="6660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6601"/>
                                        </p:tgtEl>
                                        <p:attrNameLst>
                                          <p:attrName>style.visibility</p:attrName>
                                        </p:attrNameLst>
                                      </p:cBhvr>
                                      <p:to>
                                        <p:strVal val="visible"/>
                                      </p:to>
                                    </p:set>
                                    <p:animEffect transition="in" filter="wipe(left)">
                                      <p:cBhvr>
                                        <p:cTn id="12" dur="500"/>
                                        <p:tgtEl>
                                          <p:spTgt spid="6660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6602"/>
                                        </p:tgtEl>
                                        <p:attrNameLst>
                                          <p:attrName>style.visibility</p:attrName>
                                        </p:attrNameLst>
                                      </p:cBhvr>
                                      <p:to>
                                        <p:strVal val="visible"/>
                                      </p:to>
                                    </p:set>
                                    <p:animEffect transition="in" filter="wipe(left)">
                                      <p:cBhvr>
                                        <p:cTn id="17" dur="500"/>
                                        <p:tgtEl>
                                          <p:spTgt spid="66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601" grpId="0" bldLvl="0" animBg="1"/>
      <p:bldP spid="66602" grpId="0" bldLvl="0" animBg="1"/>
      <p:bldP spid="66603" grpId="0" bldLvl="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2"/>
          <p:cNvSpPr>
            <a:spLocks noGrp="1"/>
          </p:cNvSpPr>
          <p:nvPr>
            <p:ph type="title"/>
          </p:nvPr>
        </p:nvSpPr>
        <p:spPr>
          <a:xfrm>
            <a:off x="3216378" y="109558"/>
            <a:ext cx="4464877"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应用第二范式规范化</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aphicFrame>
        <p:nvGraphicFramePr>
          <p:cNvPr id="68611" name="Group 3"/>
          <p:cNvGraphicFramePr>
            <a:graphicFrameLocks noGrp="1"/>
          </p:cNvGraphicFramePr>
          <p:nvPr/>
        </p:nvGraphicFramePr>
        <p:xfrm>
          <a:off x="2411365" y="1752925"/>
          <a:ext cx="2819400" cy="365760"/>
        </p:xfrm>
        <a:graphic>
          <a:graphicData uri="http://schemas.openxmlformats.org/drawingml/2006/table">
            <a:tbl>
              <a:tblPr/>
              <a:tblGrid>
                <a:gridCol w="1409700"/>
                <a:gridCol w="1409700"/>
              </a:tblGrid>
              <a:tr h="36576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工程号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工程名称</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r>
            </a:tbl>
          </a:graphicData>
        </a:graphic>
      </p:graphicFrame>
      <p:grpSp>
        <p:nvGrpSpPr>
          <p:cNvPr id="125962" name="Group 11"/>
          <p:cNvGrpSpPr/>
          <p:nvPr/>
        </p:nvGrpSpPr>
        <p:grpSpPr>
          <a:xfrm>
            <a:off x="3097292" y="1448068"/>
            <a:ext cx="1448068" cy="304856"/>
            <a:chOff x="0" y="0"/>
            <a:chExt cx="912" cy="192"/>
          </a:xfrm>
        </p:grpSpPr>
        <p:sp>
          <p:nvSpPr>
            <p:cNvPr id="125963" name="Line 12"/>
            <p:cNvSpPr/>
            <p:nvPr/>
          </p:nvSpPr>
          <p:spPr>
            <a:xfrm>
              <a:off x="0" y="0"/>
              <a:ext cx="0" cy="192"/>
            </a:xfrm>
            <a:prstGeom prst="line">
              <a:avLst/>
            </a:prstGeom>
            <a:ln w="25400" cap="flat" cmpd="sng">
              <a:solidFill>
                <a:schemeClr val="tx1"/>
              </a:solidFill>
              <a:prstDash val="solid"/>
              <a:round/>
              <a:headEnd type="none" w="med" len="med"/>
              <a:tailEnd type="none" w="med" len="med"/>
            </a:ln>
          </p:spPr>
        </p:sp>
        <p:sp>
          <p:nvSpPr>
            <p:cNvPr id="125964" name="Line 13"/>
            <p:cNvSpPr/>
            <p:nvPr/>
          </p:nvSpPr>
          <p:spPr>
            <a:xfrm>
              <a:off x="0" y="0"/>
              <a:ext cx="912" cy="0"/>
            </a:xfrm>
            <a:prstGeom prst="line">
              <a:avLst/>
            </a:prstGeom>
            <a:ln w="25400" cap="flat" cmpd="sng">
              <a:solidFill>
                <a:schemeClr val="tx1"/>
              </a:solidFill>
              <a:prstDash val="solid"/>
              <a:round/>
              <a:headEnd type="none" w="med" len="med"/>
              <a:tailEnd type="none" w="med" len="med"/>
            </a:ln>
          </p:spPr>
        </p:sp>
      </p:grpSp>
      <p:sp>
        <p:nvSpPr>
          <p:cNvPr id="125965" name="Line 14"/>
          <p:cNvSpPr/>
          <p:nvPr/>
        </p:nvSpPr>
        <p:spPr>
          <a:xfrm>
            <a:off x="4545361" y="1448068"/>
            <a:ext cx="0" cy="304856"/>
          </a:xfrm>
          <a:prstGeom prst="line">
            <a:avLst/>
          </a:prstGeom>
          <a:ln w="25400" cap="flat" cmpd="sng">
            <a:solidFill>
              <a:schemeClr val="tx1"/>
            </a:solidFill>
            <a:prstDash val="solid"/>
            <a:round/>
            <a:headEnd type="none" w="med" len="med"/>
            <a:tailEnd type="triangle" w="med" len="med"/>
          </a:ln>
        </p:spPr>
      </p:sp>
      <p:grpSp>
        <p:nvGrpSpPr>
          <p:cNvPr id="125966" name="Group 15"/>
          <p:cNvGrpSpPr/>
          <p:nvPr/>
        </p:nvGrpSpPr>
        <p:grpSpPr>
          <a:xfrm>
            <a:off x="2882941" y="2972350"/>
            <a:ext cx="4204478" cy="304856"/>
            <a:chOff x="0" y="0"/>
            <a:chExt cx="2648" cy="192"/>
          </a:xfrm>
        </p:grpSpPr>
        <p:sp>
          <p:nvSpPr>
            <p:cNvPr id="125967" name="Line 16"/>
            <p:cNvSpPr/>
            <p:nvPr/>
          </p:nvSpPr>
          <p:spPr>
            <a:xfrm>
              <a:off x="0" y="0"/>
              <a:ext cx="0" cy="192"/>
            </a:xfrm>
            <a:prstGeom prst="line">
              <a:avLst/>
            </a:prstGeom>
            <a:ln w="25400" cap="flat" cmpd="sng">
              <a:solidFill>
                <a:schemeClr val="tx1"/>
              </a:solidFill>
              <a:prstDash val="solid"/>
              <a:round/>
              <a:headEnd type="none" w="med" len="med"/>
              <a:tailEnd type="none" w="med" len="med"/>
            </a:ln>
          </p:spPr>
        </p:sp>
        <p:sp>
          <p:nvSpPr>
            <p:cNvPr id="125968" name="Line 17"/>
            <p:cNvSpPr/>
            <p:nvPr/>
          </p:nvSpPr>
          <p:spPr>
            <a:xfrm>
              <a:off x="888" y="0"/>
              <a:ext cx="0" cy="192"/>
            </a:xfrm>
            <a:prstGeom prst="line">
              <a:avLst/>
            </a:prstGeom>
            <a:ln w="25400" cap="flat" cmpd="sng">
              <a:solidFill>
                <a:schemeClr val="tx1"/>
              </a:solidFill>
              <a:prstDash val="solid"/>
              <a:round/>
              <a:headEnd type="none" w="med" len="med"/>
              <a:tailEnd type="triangle" w="med" len="med"/>
            </a:ln>
          </p:spPr>
        </p:sp>
        <p:sp>
          <p:nvSpPr>
            <p:cNvPr id="125969" name="Line 18"/>
            <p:cNvSpPr/>
            <p:nvPr/>
          </p:nvSpPr>
          <p:spPr>
            <a:xfrm>
              <a:off x="1704" y="0"/>
              <a:ext cx="0" cy="192"/>
            </a:xfrm>
            <a:prstGeom prst="line">
              <a:avLst/>
            </a:prstGeom>
            <a:ln w="25400" cap="flat" cmpd="sng">
              <a:solidFill>
                <a:schemeClr val="tx1"/>
              </a:solidFill>
              <a:prstDash val="solid"/>
              <a:round/>
              <a:headEnd type="none" w="med" len="med"/>
              <a:tailEnd type="triangle" w="med" len="med"/>
            </a:ln>
          </p:spPr>
        </p:sp>
        <p:sp>
          <p:nvSpPr>
            <p:cNvPr id="125970" name="Line 19"/>
            <p:cNvSpPr/>
            <p:nvPr/>
          </p:nvSpPr>
          <p:spPr>
            <a:xfrm>
              <a:off x="2648" y="0"/>
              <a:ext cx="0" cy="192"/>
            </a:xfrm>
            <a:prstGeom prst="line">
              <a:avLst/>
            </a:prstGeom>
            <a:ln w="25400" cap="flat" cmpd="sng">
              <a:solidFill>
                <a:schemeClr val="tx1"/>
              </a:solidFill>
              <a:prstDash val="solid"/>
              <a:round/>
              <a:headEnd type="none" w="med" len="med"/>
              <a:tailEnd type="triangle" w="med" len="med"/>
            </a:ln>
          </p:spPr>
        </p:sp>
        <p:sp>
          <p:nvSpPr>
            <p:cNvPr id="125971" name="Line 20"/>
            <p:cNvSpPr/>
            <p:nvPr/>
          </p:nvSpPr>
          <p:spPr>
            <a:xfrm>
              <a:off x="0" y="0"/>
              <a:ext cx="2640" cy="0"/>
            </a:xfrm>
            <a:prstGeom prst="line">
              <a:avLst/>
            </a:prstGeom>
            <a:ln w="25400" cap="flat" cmpd="sng">
              <a:solidFill>
                <a:schemeClr val="tx1"/>
              </a:solidFill>
              <a:prstDash val="solid"/>
              <a:round/>
              <a:headEnd type="none" w="med" len="med"/>
              <a:tailEnd type="none" w="med" len="med"/>
            </a:ln>
          </p:spPr>
        </p:sp>
      </p:grpSp>
      <p:graphicFrame>
        <p:nvGraphicFramePr>
          <p:cNvPr id="68629" name="Group 21"/>
          <p:cNvGraphicFramePr>
            <a:graphicFrameLocks noGrp="1"/>
          </p:cNvGraphicFramePr>
          <p:nvPr/>
        </p:nvGraphicFramePr>
        <p:xfrm>
          <a:off x="2349442" y="3277207"/>
          <a:ext cx="5563235" cy="439420"/>
        </p:xfrm>
        <a:graphic>
          <a:graphicData uri="http://schemas.openxmlformats.org/drawingml/2006/table">
            <a:tbl>
              <a:tblPr/>
              <a:tblGrid>
                <a:gridCol w="1333500"/>
                <a:gridCol w="1333500"/>
                <a:gridCol w="1219835"/>
                <a:gridCol w="1676400"/>
              </a:tblGrid>
              <a:tr h="43942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职工号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姓名</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职务</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小时工资率</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gs>
                        <a:gs pos="100000">
                          <a:schemeClr val="bg1"/>
                        </a:gs>
                      </a:gsLst>
                      <a:lin ang="5400000" scaled="1"/>
                    </a:gradFill>
                  </a:tcPr>
                </a:tc>
              </a:tr>
            </a:tbl>
          </a:graphicData>
        </a:graphic>
      </p:graphicFrame>
      <p:grpSp>
        <p:nvGrpSpPr>
          <p:cNvPr id="4" name="Group 33"/>
          <p:cNvGrpSpPr/>
          <p:nvPr/>
        </p:nvGrpSpPr>
        <p:grpSpPr>
          <a:xfrm>
            <a:off x="5702863" y="3721789"/>
            <a:ext cx="1524282" cy="304856"/>
            <a:chOff x="0" y="0"/>
            <a:chExt cx="960" cy="192"/>
          </a:xfrm>
        </p:grpSpPr>
        <p:sp>
          <p:nvSpPr>
            <p:cNvPr id="125985" name="Line 34"/>
            <p:cNvSpPr/>
            <p:nvPr/>
          </p:nvSpPr>
          <p:spPr>
            <a:xfrm>
              <a:off x="0" y="48"/>
              <a:ext cx="0" cy="144"/>
            </a:xfrm>
            <a:prstGeom prst="line">
              <a:avLst/>
            </a:prstGeom>
            <a:ln w="22225" cap="flat" cmpd="sng">
              <a:solidFill>
                <a:srgbClr val="FF0000"/>
              </a:solidFill>
              <a:prstDash val="solid"/>
              <a:round/>
              <a:headEnd type="none" w="med" len="med"/>
              <a:tailEnd type="none" w="med" len="med"/>
            </a:ln>
          </p:spPr>
        </p:sp>
        <p:sp>
          <p:nvSpPr>
            <p:cNvPr id="125986" name="Line 35"/>
            <p:cNvSpPr/>
            <p:nvPr/>
          </p:nvSpPr>
          <p:spPr>
            <a:xfrm>
              <a:off x="0" y="192"/>
              <a:ext cx="960" cy="0"/>
            </a:xfrm>
            <a:prstGeom prst="line">
              <a:avLst/>
            </a:prstGeom>
            <a:ln w="22225" cap="flat" cmpd="sng">
              <a:solidFill>
                <a:srgbClr val="FF0000"/>
              </a:solidFill>
              <a:prstDash val="solid"/>
              <a:round/>
              <a:headEnd type="none" w="med" len="med"/>
              <a:tailEnd type="none" w="med" len="med"/>
            </a:ln>
          </p:spPr>
        </p:sp>
        <p:sp>
          <p:nvSpPr>
            <p:cNvPr id="125987" name="Line 36"/>
            <p:cNvSpPr/>
            <p:nvPr/>
          </p:nvSpPr>
          <p:spPr>
            <a:xfrm flipV="1">
              <a:off x="960" y="0"/>
              <a:ext cx="0" cy="192"/>
            </a:xfrm>
            <a:prstGeom prst="line">
              <a:avLst/>
            </a:prstGeom>
            <a:ln w="22225" cap="flat" cmpd="sng">
              <a:solidFill>
                <a:srgbClr val="FF0000"/>
              </a:solidFill>
              <a:prstDash val="solid"/>
              <a:round/>
              <a:headEnd type="none" w="med" len="med"/>
              <a:tailEnd type="triangle" w="med" len="med"/>
            </a:ln>
          </p:spPr>
        </p:sp>
      </p:grpSp>
      <p:grpSp>
        <p:nvGrpSpPr>
          <p:cNvPr id="125988" name="Group 37"/>
          <p:cNvGrpSpPr/>
          <p:nvPr/>
        </p:nvGrpSpPr>
        <p:grpSpPr>
          <a:xfrm>
            <a:off x="2975033" y="4853887"/>
            <a:ext cx="2438852" cy="304856"/>
            <a:chOff x="0" y="0"/>
            <a:chExt cx="1536" cy="192"/>
          </a:xfrm>
        </p:grpSpPr>
        <p:sp>
          <p:nvSpPr>
            <p:cNvPr id="125989" name="Line 38"/>
            <p:cNvSpPr/>
            <p:nvPr/>
          </p:nvSpPr>
          <p:spPr>
            <a:xfrm>
              <a:off x="720" y="0"/>
              <a:ext cx="0" cy="192"/>
            </a:xfrm>
            <a:prstGeom prst="line">
              <a:avLst/>
            </a:prstGeom>
            <a:ln w="25400" cap="flat" cmpd="sng">
              <a:solidFill>
                <a:schemeClr val="tx1"/>
              </a:solidFill>
              <a:prstDash val="solid"/>
              <a:round/>
              <a:headEnd type="none" w="med" len="med"/>
              <a:tailEnd type="none" w="med" len="med"/>
            </a:ln>
          </p:spPr>
        </p:sp>
        <p:sp>
          <p:nvSpPr>
            <p:cNvPr id="125990" name="Line 39"/>
            <p:cNvSpPr/>
            <p:nvPr/>
          </p:nvSpPr>
          <p:spPr>
            <a:xfrm>
              <a:off x="0" y="0"/>
              <a:ext cx="0" cy="192"/>
            </a:xfrm>
            <a:prstGeom prst="line">
              <a:avLst/>
            </a:prstGeom>
            <a:ln w="25400" cap="flat" cmpd="sng">
              <a:solidFill>
                <a:schemeClr val="tx1"/>
              </a:solidFill>
              <a:prstDash val="solid"/>
              <a:round/>
              <a:headEnd type="none" w="med" len="med"/>
              <a:tailEnd type="none" w="med" len="med"/>
            </a:ln>
          </p:spPr>
        </p:sp>
        <p:sp>
          <p:nvSpPr>
            <p:cNvPr id="125991" name="Line 40"/>
            <p:cNvSpPr/>
            <p:nvPr/>
          </p:nvSpPr>
          <p:spPr>
            <a:xfrm>
              <a:off x="1536" y="0"/>
              <a:ext cx="0" cy="192"/>
            </a:xfrm>
            <a:prstGeom prst="line">
              <a:avLst/>
            </a:prstGeom>
            <a:ln w="25400" cap="flat" cmpd="sng">
              <a:solidFill>
                <a:schemeClr val="tx1"/>
              </a:solidFill>
              <a:prstDash val="solid"/>
              <a:round/>
              <a:headEnd type="none" w="med" len="med"/>
              <a:tailEnd type="triangle" w="med" len="med"/>
            </a:ln>
          </p:spPr>
        </p:sp>
        <p:sp>
          <p:nvSpPr>
            <p:cNvPr id="125992" name="Line 41"/>
            <p:cNvSpPr/>
            <p:nvPr/>
          </p:nvSpPr>
          <p:spPr>
            <a:xfrm>
              <a:off x="0" y="0"/>
              <a:ext cx="1536" cy="0"/>
            </a:xfrm>
            <a:prstGeom prst="line">
              <a:avLst/>
            </a:prstGeom>
            <a:ln w="25400" cap="flat" cmpd="sng">
              <a:solidFill>
                <a:schemeClr val="tx1"/>
              </a:solidFill>
              <a:prstDash val="solid"/>
              <a:round/>
              <a:headEnd type="none" w="med" len="med"/>
              <a:tailEnd type="none" w="med" len="med"/>
            </a:ln>
          </p:spPr>
        </p:sp>
      </p:grpSp>
      <p:graphicFrame>
        <p:nvGraphicFramePr>
          <p:cNvPr id="68650" name="Group 42"/>
          <p:cNvGraphicFramePr>
            <a:graphicFrameLocks noGrp="1"/>
          </p:cNvGraphicFramePr>
          <p:nvPr/>
        </p:nvGraphicFramePr>
        <p:xfrm>
          <a:off x="2365320" y="5158743"/>
          <a:ext cx="3659505" cy="366395"/>
        </p:xfrm>
        <a:graphic>
          <a:graphicData uri="http://schemas.openxmlformats.org/drawingml/2006/table">
            <a:tbl>
              <a:tblPr/>
              <a:tblGrid>
                <a:gridCol w="1219835"/>
                <a:gridCol w="1219835"/>
                <a:gridCol w="1219835"/>
              </a:tblGrid>
              <a:tr h="36639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工程号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职工号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工时</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r>
            </a:tbl>
          </a:graphicData>
        </a:graphic>
      </p:graphicFrame>
      <p:sp>
        <p:nvSpPr>
          <p:cNvPr id="126003" name="Text Box 52"/>
          <p:cNvSpPr txBox="1"/>
          <p:nvPr/>
        </p:nvSpPr>
        <p:spPr>
          <a:xfrm>
            <a:off x="4418337" y="5812914"/>
            <a:ext cx="2672080" cy="386080"/>
          </a:xfrm>
          <a:prstGeom prst="rect">
            <a:avLst/>
          </a:prstGeom>
          <a:noFill/>
          <a:ln w="9525">
            <a:noFill/>
          </a:ln>
        </p:spPr>
        <p:txBody>
          <a:bodyPr wrap="none" anchor="t" anchorCtr="0">
            <a:spAutoFit/>
          </a:bodyPr>
          <a:p>
            <a:pPr eaLnBrk="0" hangingPunct="0">
              <a:lnSpc>
                <a:spcPct val="80000"/>
              </a:lnSpc>
              <a:spcBef>
                <a:spcPct val="20000"/>
              </a:spcBef>
            </a:pPr>
            <a:r>
              <a:rPr lang="zh-CN" altLang="en-US" dirty="0">
                <a:latin typeface="Arial" panose="020B0604020202020204" pitchFamily="34" charset="0"/>
                <a:ea typeface="黑体" panose="02010609060101010101" charset="-122"/>
              </a:rPr>
              <a:t>图-4 应用第二范式</a:t>
            </a:r>
            <a:endParaRPr lang="zh-CN" altLang="en-US" dirty="0">
              <a:latin typeface="Arial" panose="020B0604020202020204" pitchFamily="34" charset="0"/>
              <a:ea typeface="黑体" panose="02010609060101010101" charset="-122"/>
            </a:endParaRPr>
          </a:p>
        </p:txBody>
      </p:sp>
      <p:sp>
        <p:nvSpPr>
          <p:cNvPr id="68661" name="AutoShape 53"/>
          <p:cNvSpPr>
            <a:spLocks noChangeArrowheads="1"/>
          </p:cNvSpPr>
          <p:nvPr/>
        </p:nvSpPr>
        <p:spPr bwMode="auto">
          <a:xfrm>
            <a:off x="5502801" y="1733117"/>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工程表</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68662" name="AutoShape 54"/>
          <p:cNvSpPr>
            <a:spLocks noChangeArrowheads="1"/>
          </p:cNvSpPr>
          <p:nvPr/>
        </p:nvSpPr>
        <p:spPr bwMode="auto">
          <a:xfrm>
            <a:off x="8095668" y="3317735"/>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员工表</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68663" name="AutoShape 55"/>
          <p:cNvSpPr>
            <a:spLocks noChangeArrowheads="1"/>
          </p:cNvSpPr>
          <p:nvPr/>
        </p:nvSpPr>
        <p:spPr bwMode="auto">
          <a:xfrm>
            <a:off x="6366561" y="5118293"/>
            <a:ext cx="2407096"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项目工时表</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68664" name="AutoShape 56"/>
          <p:cNvSpPr>
            <a:spLocks noChangeArrowheads="1"/>
          </p:cNvSpPr>
          <p:nvPr/>
        </p:nvSpPr>
        <p:spPr bwMode="auto">
          <a:xfrm>
            <a:off x="5645702" y="4178319"/>
            <a:ext cx="2696074"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altLang="en-US"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满足第三范式吗？ </a:t>
            </a:r>
            <a:endParaRPr kumimoji="0" lang="zh-CN" altLang="en-US"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8661"/>
                                        </p:tgtEl>
                                        <p:attrNameLst>
                                          <p:attrName>style.visibility</p:attrName>
                                        </p:attrNameLst>
                                      </p:cBhvr>
                                      <p:to>
                                        <p:strVal val="visible"/>
                                      </p:to>
                                    </p:set>
                                    <p:animEffect transition="in" filter="wipe(left)">
                                      <p:cBhvr>
                                        <p:cTn id="7" dur="500"/>
                                        <p:tgtEl>
                                          <p:spTgt spid="686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8662"/>
                                        </p:tgtEl>
                                        <p:attrNameLst>
                                          <p:attrName>style.visibility</p:attrName>
                                        </p:attrNameLst>
                                      </p:cBhvr>
                                      <p:to>
                                        <p:strVal val="visible"/>
                                      </p:to>
                                    </p:set>
                                    <p:animEffect transition="in" filter="wipe(left)">
                                      <p:cBhvr>
                                        <p:cTn id="12" dur="500"/>
                                        <p:tgtEl>
                                          <p:spTgt spid="6866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68664"/>
                                        </p:tgtEl>
                                        <p:attrNameLst>
                                          <p:attrName>style.visibility</p:attrName>
                                        </p:attrNameLst>
                                      </p:cBhvr>
                                      <p:to>
                                        <p:strVal val="visible"/>
                                      </p:to>
                                    </p:set>
                                    <p:animEffect transition="in" filter="wipe(left)">
                                      <p:cBhvr>
                                        <p:cTn id="21" dur="500"/>
                                        <p:tgtEl>
                                          <p:spTgt spid="6866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8663"/>
                                        </p:tgtEl>
                                        <p:attrNameLst>
                                          <p:attrName>style.visibility</p:attrName>
                                        </p:attrNameLst>
                                      </p:cBhvr>
                                      <p:to>
                                        <p:strVal val="visible"/>
                                      </p:to>
                                    </p:set>
                                    <p:animEffect transition="in" filter="wipe(left)">
                                      <p:cBhvr>
                                        <p:cTn id="26" dur="500"/>
                                        <p:tgtEl>
                                          <p:spTgt spid="68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61" grpId="0" bldLvl="0" animBg="1"/>
      <p:bldP spid="68662" grpId="0" bldLvl="0" animBg="1"/>
      <p:bldP spid="68663" grpId="0" bldLvl="0" animBg="1"/>
      <p:bldP spid="68664" grpId="0" bldLvl="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Rectangle 2"/>
          <p:cNvSpPr>
            <a:spLocks noGrp="1"/>
          </p:cNvSpPr>
          <p:nvPr>
            <p:ph type="title"/>
          </p:nvPr>
        </p:nvSpPr>
        <p:spPr>
          <a:xfrm>
            <a:off x="3198911" y="125436"/>
            <a:ext cx="4464877" cy="789134"/>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应用第三范式规范化</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aphicFrame>
        <p:nvGraphicFramePr>
          <p:cNvPr id="70659" name="Group 3"/>
          <p:cNvGraphicFramePr>
            <a:graphicFrameLocks noGrp="1"/>
          </p:cNvGraphicFramePr>
          <p:nvPr/>
        </p:nvGraphicFramePr>
        <p:xfrm>
          <a:off x="2773382" y="1600496"/>
          <a:ext cx="2819400" cy="368300"/>
        </p:xfrm>
        <a:graphic>
          <a:graphicData uri="http://schemas.openxmlformats.org/drawingml/2006/table">
            <a:tbl>
              <a:tblPr/>
              <a:tblGrid>
                <a:gridCol w="1409700"/>
                <a:gridCol w="1409700"/>
              </a:tblGrid>
              <a:tr h="3683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工程号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工程名称</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r>
            </a:tbl>
          </a:graphicData>
        </a:graphic>
      </p:graphicFrame>
      <p:grpSp>
        <p:nvGrpSpPr>
          <p:cNvPr id="128010" name="Group 11"/>
          <p:cNvGrpSpPr/>
          <p:nvPr/>
        </p:nvGrpSpPr>
        <p:grpSpPr>
          <a:xfrm>
            <a:off x="3459309" y="1295640"/>
            <a:ext cx="1448068" cy="304856"/>
            <a:chOff x="0" y="0"/>
            <a:chExt cx="912" cy="192"/>
          </a:xfrm>
        </p:grpSpPr>
        <p:sp>
          <p:nvSpPr>
            <p:cNvPr id="128011" name="Line 12"/>
            <p:cNvSpPr/>
            <p:nvPr/>
          </p:nvSpPr>
          <p:spPr>
            <a:xfrm>
              <a:off x="0" y="0"/>
              <a:ext cx="0" cy="192"/>
            </a:xfrm>
            <a:prstGeom prst="line">
              <a:avLst/>
            </a:prstGeom>
            <a:ln w="25400" cap="flat" cmpd="sng">
              <a:solidFill>
                <a:schemeClr val="tx1"/>
              </a:solidFill>
              <a:prstDash val="solid"/>
              <a:round/>
              <a:headEnd type="none" w="med" len="med"/>
              <a:tailEnd type="none" w="med" len="med"/>
            </a:ln>
          </p:spPr>
        </p:sp>
        <p:sp>
          <p:nvSpPr>
            <p:cNvPr id="128012" name="Line 13"/>
            <p:cNvSpPr/>
            <p:nvPr/>
          </p:nvSpPr>
          <p:spPr>
            <a:xfrm>
              <a:off x="0" y="0"/>
              <a:ext cx="912" cy="0"/>
            </a:xfrm>
            <a:prstGeom prst="line">
              <a:avLst/>
            </a:prstGeom>
            <a:ln w="25400" cap="flat" cmpd="sng">
              <a:solidFill>
                <a:schemeClr val="tx1"/>
              </a:solidFill>
              <a:prstDash val="solid"/>
              <a:round/>
              <a:headEnd type="none" w="med" len="med"/>
              <a:tailEnd type="none" w="med" len="med"/>
            </a:ln>
          </p:spPr>
        </p:sp>
      </p:grpSp>
      <p:sp>
        <p:nvSpPr>
          <p:cNvPr id="128013" name="Line 14"/>
          <p:cNvSpPr/>
          <p:nvPr/>
        </p:nvSpPr>
        <p:spPr>
          <a:xfrm>
            <a:off x="4907378" y="1282938"/>
            <a:ext cx="0" cy="304856"/>
          </a:xfrm>
          <a:prstGeom prst="line">
            <a:avLst/>
          </a:prstGeom>
          <a:ln w="25400" cap="flat" cmpd="sng">
            <a:solidFill>
              <a:schemeClr val="tx1"/>
            </a:solidFill>
            <a:prstDash val="solid"/>
            <a:round/>
            <a:headEnd type="none" w="med" len="med"/>
            <a:tailEnd type="triangle" w="med" len="med"/>
          </a:ln>
        </p:spPr>
      </p:sp>
      <p:grpSp>
        <p:nvGrpSpPr>
          <p:cNvPr id="128014" name="Group 15"/>
          <p:cNvGrpSpPr/>
          <p:nvPr/>
        </p:nvGrpSpPr>
        <p:grpSpPr>
          <a:xfrm>
            <a:off x="3302118" y="2362637"/>
            <a:ext cx="2667494" cy="304856"/>
            <a:chOff x="0" y="0"/>
            <a:chExt cx="1680" cy="192"/>
          </a:xfrm>
        </p:grpSpPr>
        <p:sp>
          <p:nvSpPr>
            <p:cNvPr id="128015" name="Line 16"/>
            <p:cNvSpPr/>
            <p:nvPr/>
          </p:nvSpPr>
          <p:spPr>
            <a:xfrm>
              <a:off x="0" y="0"/>
              <a:ext cx="0" cy="192"/>
            </a:xfrm>
            <a:prstGeom prst="line">
              <a:avLst/>
            </a:prstGeom>
            <a:ln w="25400" cap="flat" cmpd="sng">
              <a:solidFill>
                <a:schemeClr val="tx1"/>
              </a:solidFill>
              <a:prstDash val="solid"/>
              <a:round/>
              <a:headEnd type="none" w="med" len="med"/>
              <a:tailEnd type="none" w="med" len="med"/>
            </a:ln>
          </p:spPr>
        </p:sp>
        <p:sp>
          <p:nvSpPr>
            <p:cNvPr id="128016" name="Line 17"/>
            <p:cNvSpPr/>
            <p:nvPr/>
          </p:nvSpPr>
          <p:spPr>
            <a:xfrm>
              <a:off x="912" y="0"/>
              <a:ext cx="0" cy="192"/>
            </a:xfrm>
            <a:prstGeom prst="line">
              <a:avLst/>
            </a:prstGeom>
            <a:ln w="25400" cap="flat" cmpd="sng">
              <a:solidFill>
                <a:schemeClr val="tx1"/>
              </a:solidFill>
              <a:prstDash val="solid"/>
              <a:round/>
              <a:headEnd type="none" w="med" len="med"/>
              <a:tailEnd type="triangle" w="med" len="med"/>
            </a:ln>
          </p:spPr>
        </p:sp>
        <p:sp>
          <p:nvSpPr>
            <p:cNvPr id="128017" name="Line 18"/>
            <p:cNvSpPr/>
            <p:nvPr/>
          </p:nvSpPr>
          <p:spPr>
            <a:xfrm>
              <a:off x="1680" y="0"/>
              <a:ext cx="0" cy="192"/>
            </a:xfrm>
            <a:prstGeom prst="line">
              <a:avLst/>
            </a:prstGeom>
            <a:ln w="25400" cap="flat" cmpd="sng">
              <a:solidFill>
                <a:schemeClr val="tx1"/>
              </a:solidFill>
              <a:prstDash val="solid"/>
              <a:round/>
              <a:headEnd type="none" w="med" len="med"/>
              <a:tailEnd type="triangle" w="med" len="med"/>
            </a:ln>
          </p:spPr>
        </p:sp>
        <p:sp>
          <p:nvSpPr>
            <p:cNvPr id="128018" name="Line 19"/>
            <p:cNvSpPr/>
            <p:nvPr/>
          </p:nvSpPr>
          <p:spPr>
            <a:xfrm>
              <a:off x="0" y="0"/>
              <a:ext cx="1680" cy="0"/>
            </a:xfrm>
            <a:prstGeom prst="line">
              <a:avLst/>
            </a:prstGeom>
            <a:ln w="25400" cap="flat" cmpd="sng">
              <a:solidFill>
                <a:schemeClr val="tx1"/>
              </a:solidFill>
              <a:prstDash val="solid"/>
              <a:round/>
              <a:headEnd type="none" w="med" len="med"/>
              <a:tailEnd type="none" w="med" len="med"/>
            </a:ln>
          </p:spPr>
        </p:sp>
      </p:grpSp>
      <p:graphicFrame>
        <p:nvGraphicFramePr>
          <p:cNvPr id="70676" name="Group 20"/>
          <p:cNvGraphicFramePr>
            <a:graphicFrameLocks noGrp="1"/>
          </p:cNvGraphicFramePr>
          <p:nvPr/>
        </p:nvGraphicFramePr>
        <p:xfrm>
          <a:off x="2768620" y="2637326"/>
          <a:ext cx="3886835" cy="431800"/>
        </p:xfrm>
        <a:graphic>
          <a:graphicData uri="http://schemas.openxmlformats.org/drawingml/2006/table">
            <a:tbl>
              <a:tblPr/>
              <a:tblGrid>
                <a:gridCol w="1333500"/>
                <a:gridCol w="1334135"/>
                <a:gridCol w="1219200"/>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职工号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姓名</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职务</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r>
            </a:tbl>
          </a:graphicData>
        </a:graphic>
      </p:graphicFrame>
      <p:grpSp>
        <p:nvGrpSpPr>
          <p:cNvPr id="128029" name="Group 30"/>
          <p:cNvGrpSpPr/>
          <p:nvPr/>
        </p:nvGrpSpPr>
        <p:grpSpPr>
          <a:xfrm>
            <a:off x="3300530" y="3505849"/>
            <a:ext cx="1448068" cy="304856"/>
            <a:chOff x="0" y="0"/>
            <a:chExt cx="912" cy="192"/>
          </a:xfrm>
        </p:grpSpPr>
        <p:sp>
          <p:nvSpPr>
            <p:cNvPr id="128030" name="Line 31"/>
            <p:cNvSpPr/>
            <p:nvPr/>
          </p:nvSpPr>
          <p:spPr>
            <a:xfrm>
              <a:off x="0" y="0"/>
              <a:ext cx="0" cy="192"/>
            </a:xfrm>
            <a:prstGeom prst="line">
              <a:avLst/>
            </a:prstGeom>
            <a:ln w="25400" cap="flat" cmpd="sng">
              <a:solidFill>
                <a:schemeClr val="tx1"/>
              </a:solidFill>
              <a:prstDash val="solid"/>
              <a:round/>
              <a:headEnd type="none" w="med" len="med"/>
              <a:tailEnd type="none" w="med" len="med"/>
            </a:ln>
          </p:spPr>
        </p:sp>
        <p:sp>
          <p:nvSpPr>
            <p:cNvPr id="128031" name="Line 32"/>
            <p:cNvSpPr/>
            <p:nvPr/>
          </p:nvSpPr>
          <p:spPr>
            <a:xfrm>
              <a:off x="912" y="0"/>
              <a:ext cx="0" cy="192"/>
            </a:xfrm>
            <a:prstGeom prst="line">
              <a:avLst/>
            </a:prstGeom>
            <a:ln w="25400" cap="flat" cmpd="sng">
              <a:solidFill>
                <a:schemeClr val="tx1"/>
              </a:solidFill>
              <a:prstDash val="solid"/>
              <a:round/>
              <a:headEnd type="none" w="med" len="med"/>
              <a:tailEnd type="triangle" w="med" len="med"/>
            </a:ln>
          </p:spPr>
        </p:sp>
        <p:sp>
          <p:nvSpPr>
            <p:cNvPr id="128032" name="Line 33"/>
            <p:cNvSpPr/>
            <p:nvPr/>
          </p:nvSpPr>
          <p:spPr>
            <a:xfrm>
              <a:off x="0" y="0"/>
              <a:ext cx="912" cy="0"/>
            </a:xfrm>
            <a:prstGeom prst="line">
              <a:avLst/>
            </a:prstGeom>
            <a:ln w="25400" cap="flat" cmpd="sng">
              <a:solidFill>
                <a:schemeClr val="tx1"/>
              </a:solidFill>
              <a:prstDash val="solid"/>
              <a:round/>
              <a:headEnd type="none" w="med" len="med"/>
              <a:tailEnd type="none" w="med" len="med"/>
            </a:ln>
          </p:spPr>
        </p:sp>
      </p:grpSp>
      <p:graphicFrame>
        <p:nvGraphicFramePr>
          <p:cNvPr id="70690" name="Group 34"/>
          <p:cNvGraphicFramePr>
            <a:graphicFrameLocks noGrp="1"/>
          </p:cNvGraphicFramePr>
          <p:nvPr/>
        </p:nvGraphicFramePr>
        <p:xfrm>
          <a:off x="2767031" y="3810706"/>
          <a:ext cx="2895600" cy="457200"/>
        </p:xfrm>
        <a:graphic>
          <a:graphicData uri="http://schemas.openxmlformats.org/drawingml/2006/table">
            <a:tbl>
              <a:tblPr/>
              <a:tblGrid>
                <a:gridCol w="1219200"/>
                <a:gridCol w="1676400"/>
              </a:tblGrid>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职务</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小时工资率</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r>
            </a:tbl>
          </a:graphicData>
        </a:graphic>
      </p:graphicFrame>
      <p:graphicFrame>
        <p:nvGraphicFramePr>
          <p:cNvPr id="70698" name="Group 42"/>
          <p:cNvGraphicFramePr>
            <a:graphicFrameLocks noGrp="1"/>
          </p:cNvGraphicFramePr>
          <p:nvPr/>
        </p:nvGraphicFramePr>
        <p:xfrm>
          <a:off x="2781322" y="5258774"/>
          <a:ext cx="3659505" cy="394970"/>
        </p:xfrm>
        <a:graphic>
          <a:graphicData uri="http://schemas.openxmlformats.org/drawingml/2006/table">
            <a:tbl>
              <a:tblPr/>
              <a:tblGrid>
                <a:gridCol w="1219835"/>
                <a:gridCol w="1219835"/>
                <a:gridCol w="1219835"/>
              </a:tblGrid>
              <a:tr h="39497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工程号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职工号</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rPr>
                        <a:t>工时</a:t>
                      </a:r>
                      <a:endParaRPr kumimoji="0" lang="zh-CN" sz="1800" b="1" i="0" u="none" strike="noStrike" cap="none" normalizeH="0" baseline="0" smtClean="0">
                        <a:ln>
                          <a:noFill/>
                        </a:ln>
                        <a:solidFill>
                          <a:schemeClr val="tx1"/>
                        </a:solidFill>
                        <a:effectLst/>
                        <a:latin typeface="Arial" panose="020B0604020202020204" pitchFamily="34" charset="0"/>
                        <a:ea typeface="黑体" panose="02010609060101010101" charset="-122"/>
                      </a:endParaRPr>
                    </a:p>
                  </a:txBody>
                  <a:tcPr marL="91456" marR="91456" marT="45728" marB="4572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99CCFF">
                            <a:alpha val="50000"/>
                          </a:srgbClr>
                        </a:gs>
                        <a:gs pos="100000">
                          <a:schemeClr val="bg1"/>
                        </a:gs>
                      </a:gsLst>
                      <a:lin ang="5400000" scaled="1"/>
                    </a:gradFill>
                  </a:tcPr>
                </a:tc>
              </a:tr>
            </a:tbl>
          </a:graphicData>
        </a:graphic>
      </p:graphicFrame>
      <p:grpSp>
        <p:nvGrpSpPr>
          <p:cNvPr id="128051" name="Group 52"/>
          <p:cNvGrpSpPr/>
          <p:nvPr/>
        </p:nvGrpSpPr>
        <p:grpSpPr>
          <a:xfrm>
            <a:off x="3314821" y="4801489"/>
            <a:ext cx="2438852" cy="457285"/>
            <a:chOff x="0" y="0"/>
            <a:chExt cx="1536" cy="288"/>
          </a:xfrm>
        </p:grpSpPr>
        <p:sp>
          <p:nvSpPr>
            <p:cNvPr id="128052" name="Line 53"/>
            <p:cNvSpPr/>
            <p:nvPr/>
          </p:nvSpPr>
          <p:spPr>
            <a:xfrm>
              <a:off x="720" y="144"/>
              <a:ext cx="0" cy="144"/>
            </a:xfrm>
            <a:prstGeom prst="line">
              <a:avLst/>
            </a:prstGeom>
            <a:ln w="25400" cap="flat" cmpd="sng">
              <a:solidFill>
                <a:schemeClr val="tx1"/>
              </a:solidFill>
              <a:prstDash val="solid"/>
              <a:round/>
              <a:headEnd type="none" w="med" len="med"/>
              <a:tailEnd type="none" w="med" len="med"/>
            </a:ln>
          </p:spPr>
        </p:sp>
        <p:sp>
          <p:nvSpPr>
            <p:cNvPr id="128053" name="Line 54"/>
            <p:cNvSpPr/>
            <p:nvPr/>
          </p:nvSpPr>
          <p:spPr>
            <a:xfrm>
              <a:off x="0" y="144"/>
              <a:ext cx="0" cy="144"/>
            </a:xfrm>
            <a:prstGeom prst="line">
              <a:avLst/>
            </a:prstGeom>
            <a:ln w="25400" cap="flat" cmpd="sng">
              <a:solidFill>
                <a:schemeClr val="tx1"/>
              </a:solidFill>
              <a:prstDash val="solid"/>
              <a:round/>
              <a:headEnd type="none" w="med" len="med"/>
              <a:tailEnd type="none" w="med" len="med"/>
            </a:ln>
          </p:spPr>
        </p:sp>
        <p:sp>
          <p:nvSpPr>
            <p:cNvPr id="128054" name="Line 55"/>
            <p:cNvSpPr/>
            <p:nvPr/>
          </p:nvSpPr>
          <p:spPr>
            <a:xfrm>
              <a:off x="1536" y="0"/>
              <a:ext cx="0" cy="288"/>
            </a:xfrm>
            <a:prstGeom prst="line">
              <a:avLst/>
            </a:prstGeom>
            <a:ln w="25400" cap="flat" cmpd="sng">
              <a:solidFill>
                <a:schemeClr val="tx1"/>
              </a:solidFill>
              <a:prstDash val="solid"/>
              <a:round/>
              <a:headEnd type="none" w="med" len="med"/>
              <a:tailEnd type="triangle" w="med" len="med"/>
            </a:ln>
          </p:spPr>
        </p:sp>
        <p:sp>
          <p:nvSpPr>
            <p:cNvPr id="128055" name="Line 56"/>
            <p:cNvSpPr/>
            <p:nvPr/>
          </p:nvSpPr>
          <p:spPr>
            <a:xfrm>
              <a:off x="0" y="144"/>
              <a:ext cx="720" cy="0"/>
            </a:xfrm>
            <a:prstGeom prst="line">
              <a:avLst/>
            </a:prstGeom>
            <a:ln w="25400" cap="flat" cmpd="sng">
              <a:solidFill>
                <a:schemeClr val="tx1"/>
              </a:solidFill>
              <a:prstDash val="solid"/>
              <a:round/>
              <a:headEnd type="none" w="med" len="med"/>
              <a:tailEnd type="none" w="med" len="med"/>
            </a:ln>
          </p:spPr>
        </p:sp>
        <p:sp>
          <p:nvSpPr>
            <p:cNvPr id="128056" name="Line 57"/>
            <p:cNvSpPr/>
            <p:nvPr/>
          </p:nvSpPr>
          <p:spPr>
            <a:xfrm>
              <a:off x="336" y="0"/>
              <a:ext cx="0" cy="144"/>
            </a:xfrm>
            <a:prstGeom prst="line">
              <a:avLst/>
            </a:prstGeom>
            <a:ln w="25400" cap="flat" cmpd="sng">
              <a:solidFill>
                <a:schemeClr val="tx1"/>
              </a:solidFill>
              <a:prstDash val="solid"/>
              <a:round/>
              <a:headEnd type="none" w="med" len="med"/>
              <a:tailEnd type="none" w="med" len="med"/>
            </a:ln>
          </p:spPr>
        </p:sp>
        <p:sp>
          <p:nvSpPr>
            <p:cNvPr id="128057" name="Line 58"/>
            <p:cNvSpPr/>
            <p:nvPr/>
          </p:nvSpPr>
          <p:spPr>
            <a:xfrm>
              <a:off x="336" y="0"/>
              <a:ext cx="1200" cy="0"/>
            </a:xfrm>
            <a:prstGeom prst="line">
              <a:avLst/>
            </a:prstGeom>
            <a:ln w="25400" cap="flat" cmpd="sng">
              <a:solidFill>
                <a:schemeClr val="tx1"/>
              </a:solidFill>
              <a:prstDash val="solid"/>
              <a:round/>
              <a:headEnd type="none" w="med" len="med"/>
              <a:tailEnd type="none" w="med" len="med"/>
            </a:ln>
          </p:spPr>
        </p:sp>
      </p:grpSp>
      <p:sp>
        <p:nvSpPr>
          <p:cNvPr id="70715" name="AutoShape 59"/>
          <p:cNvSpPr>
            <a:spLocks noChangeArrowheads="1"/>
          </p:cNvSpPr>
          <p:nvPr/>
        </p:nvSpPr>
        <p:spPr bwMode="auto">
          <a:xfrm>
            <a:off x="6928640" y="1585452"/>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工程表</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70716" name="AutoShape 60"/>
          <p:cNvSpPr>
            <a:spLocks noChangeArrowheads="1"/>
          </p:cNvSpPr>
          <p:nvPr/>
        </p:nvSpPr>
        <p:spPr bwMode="auto">
          <a:xfrm>
            <a:off x="6928640" y="2665152"/>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员工表</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70717" name="AutoShape 61"/>
          <p:cNvSpPr>
            <a:spLocks noChangeArrowheads="1"/>
          </p:cNvSpPr>
          <p:nvPr/>
        </p:nvSpPr>
        <p:spPr bwMode="auto">
          <a:xfrm>
            <a:off x="6928640" y="3889341"/>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职务表</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
        <p:nvSpPr>
          <p:cNvPr id="70718" name="AutoShape 62"/>
          <p:cNvSpPr>
            <a:spLocks noChangeArrowheads="1"/>
          </p:cNvSpPr>
          <p:nvPr/>
        </p:nvSpPr>
        <p:spPr bwMode="auto">
          <a:xfrm>
            <a:off x="6855601" y="5258019"/>
            <a:ext cx="1830727" cy="407984"/>
          </a:xfrm>
          <a:prstGeom prst="roundRect">
            <a:avLst>
              <a:gd name="adj" fmla="val 16667"/>
            </a:avLst>
          </a:prstGeom>
          <a:gradFill rotWithShape="1">
            <a:gsLst>
              <a:gs pos="0">
                <a:srgbClr val="FFFF99"/>
              </a:gs>
              <a:gs pos="100000">
                <a:srgbClr val="FFFF99">
                  <a:gamma/>
                  <a:tint val="0"/>
                  <a:invGamma/>
                </a:srgbClr>
              </a:gs>
            </a:gsLst>
            <a:lin ang="5400000" scaled="1"/>
          </a:gradFill>
          <a:ln w="9525" cmpd="sng">
            <a:solidFill>
              <a:srgbClr val="FFCC00"/>
            </a:solidFill>
            <a:round/>
          </a:ln>
          <a:effectLst>
            <a:outerShdw dist="53882" dir="2700000" algn="ctr" rotWithShape="0">
              <a:schemeClr val="bg2"/>
            </a:outerShdw>
          </a:effectLst>
        </p:spPr>
        <p:txBody>
          <a:bodyPr anchor="ctr" anchorCtr="1">
            <a:spAutoFit/>
          </a:bodyPr>
          <a:lstStyle/>
          <a:p>
            <a:pPr marL="0" marR="0" lvl="0" indent="0" algn="l" defTabSz="914400" rtl="0" eaLnBrk="1" fontAlgn="base" latinLnBrk="0" hangingPunct="1">
              <a:lnSpc>
                <a:spcPct val="100000"/>
              </a:lnSpc>
              <a:spcBef>
                <a:spcPct val="50000"/>
              </a:spcBef>
              <a:spcAft>
                <a:spcPct val="0"/>
              </a:spcAft>
              <a:buClrTx/>
              <a:buSzTx/>
              <a:buFont typeface="Arial" panose="020B0604020202020204" pitchFamily="34" charset="0"/>
              <a:buNone/>
              <a:defRPr/>
            </a:pPr>
            <a:r>
              <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rPr>
              <a:t>工程表</a:t>
            </a:r>
            <a:endParaRPr kumimoji="0" lang="zh-CN" sz="1800" b="1" i="0" u="none" strike="noStrike" kern="1200" cap="none" spc="0" normalizeH="0" baseline="0" noProof="0">
              <a:ln>
                <a:noFill/>
              </a:ln>
              <a:solidFill>
                <a:schemeClr val="tx2"/>
              </a:solidFill>
              <a:effectLst/>
              <a:uLnTx/>
              <a:uFillTx/>
              <a:latin typeface="Arial" panose="020B0604020202020204" pitchFamily="34" charset="0"/>
              <a:ea typeface="黑体" panose="02010609060101010101"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715"/>
                                        </p:tgtEl>
                                        <p:attrNameLst>
                                          <p:attrName>style.visibility</p:attrName>
                                        </p:attrNameLst>
                                      </p:cBhvr>
                                      <p:to>
                                        <p:strVal val="visible"/>
                                      </p:to>
                                    </p:set>
                                    <p:animEffect transition="in" filter="wipe(left)">
                                      <p:cBhvr>
                                        <p:cTn id="7" dur="500"/>
                                        <p:tgtEl>
                                          <p:spTgt spid="707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0716"/>
                                        </p:tgtEl>
                                        <p:attrNameLst>
                                          <p:attrName>style.visibility</p:attrName>
                                        </p:attrNameLst>
                                      </p:cBhvr>
                                      <p:to>
                                        <p:strVal val="visible"/>
                                      </p:to>
                                    </p:set>
                                    <p:animEffect transition="in" filter="wipe(left)">
                                      <p:cBhvr>
                                        <p:cTn id="12" dur="500"/>
                                        <p:tgtEl>
                                          <p:spTgt spid="707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0717"/>
                                        </p:tgtEl>
                                        <p:attrNameLst>
                                          <p:attrName>style.visibility</p:attrName>
                                        </p:attrNameLst>
                                      </p:cBhvr>
                                      <p:to>
                                        <p:strVal val="visible"/>
                                      </p:to>
                                    </p:set>
                                    <p:animEffect transition="in" filter="wipe(left)">
                                      <p:cBhvr>
                                        <p:cTn id="17" dur="500"/>
                                        <p:tgtEl>
                                          <p:spTgt spid="707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0718"/>
                                        </p:tgtEl>
                                        <p:attrNameLst>
                                          <p:attrName>style.visibility</p:attrName>
                                        </p:attrNameLst>
                                      </p:cBhvr>
                                      <p:to>
                                        <p:strVal val="visible"/>
                                      </p:to>
                                    </p:set>
                                    <p:animEffect transition="in" filter="wipe(left)">
                                      <p:cBhvr>
                                        <p:cTn id="22" dur="500"/>
                                        <p:tgtEl>
                                          <p:spTgt spid="70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15" grpId="0" bldLvl="0" animBg="1"/>
      <p:bldP spid="70716" grpId="0" bldLvl="0" animBg="1"/>
      <p:bldP spid="70717" grpId="0" bldLvl="0" animBg="1"/>
      <p:bldP spid="70718" grpId="0" bldLvl="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Rectangle 2"/>
          <p:cNvSpPr>
            <a:spLocks noGrp="1"/>
          </p:cNvSpPr>
          <p:nvPr>
            <p:ph type="title"/>
          </p:nvPr>
        </p:nvSpPr>
        <p:spPr>
          <a:xfrm>
            <a:off x="3189385" y="182597"/>
            <a:ext cx="4753855" cy="792310"/>
          </a:xfrm>
        </p:spPr>
        <p:txBody>
          <a:bodyPr vert="horz" wrap="square" lIns="91456" tIns="45728" rIns="91456" bIns="45728" anchor="ctr" anchorCtr="0"/>
          <a:p>
            <a:pPr marL="0" marR="0" indent="0" algn="l"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rPr>
              <a:t>数据模型的优化 </a:t>
            </a:r>
            <a:endParaRPr kumimoji="0" lang="zh-CN" altLang="en-US" sz="2800" b="0" i="0" u="none" strike="noStrike" kern="0" cap="none" spc="0" normalizeH="0" baseline="0" noProof="0" smtClean="0">
              <a:ln>
                <a:noFill/>
              </a:ln>
              <a:solidFill>
                <a:srgbClr val="1369B2"/>
              </a:solidFill>
              <a:effectLst/>
              <a:uLnTx/>
              <a:uFillTx/>
              <a:latin typeface="+mn-lt"/>
              <a:ea typeface="微软雅黑" panose="020B0503020204020204" pitchFamily="34" charset="-122"/>
              <a:cs typeface="Times New Roman" panose="02020603050405020304" charset="0"/>
            </a:endParaRPr>
          </a:p>
        </p:txBody>
      </p:sp>
      <p:grpSp>
        <p:nvGrpSpPr>
          <p:cNvPr id="5" name="组合 4"/>
          <p:cNvGrpSpPr/>
          <p:nvPr>
            <p:custDataLst>
              <p:tags r:id="rId1"/>
            </p:custDataLst>
          </p:nvPr>
        </p:nvGrpSpPr>
        <p:grpSpPr>
          <a:xfrm>
            <a:off x="1127125" y="1055370"/>
            <a:ext cx="10206355" cy="5047615"/>
            <a:chOff x="1775" y="2225"/>
            <a:chExt cx="16073" cy="5207"/>
          </a:xfrm>
        </p:grpSpPr>
        <p:sp>
          <p:nvSpPr>
            <p:cNvPr id="3" name="对角圆角矩形 2"/>
            <p:cNvSpPr/>
            <p:nvPr>
              <p:custDataLst>
                <p:tags r:id="rId2"/>
              </p:custDataLst>
            </p:nvPr>
          </p:nvSpPr>
          <p:spPr>
            <a:xfrm>
              <a:off x="1886" y="2350"/>
              <a:ext cx="15962" cy="5083"/>
            </a:xfrm>
            <a:prstGeom prst="round2DiagRect">
              <a:avLst/>
            </a:prstGeom>
            <a:solidFill>
              <a:schemeClr val="accent1"/>
            </a:solidFill>
            <a:ln w="12700" cmpd="sng">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 name="对角圆角矩形 3"/>
            <p:cNvSpPr/>
            <p:nvPr>
              <p:custDataLst>
                <p:tags r:id="rId3"/>
              </p:custDataLst>
            </p:nvPr>
          </p:nvSpPr>
          <p:spPr>
            <a:xfrm>
              <a:off x="1775" y="2225"/>
              <a:ext cx="15962" cy="5083"/>
            </a:xfrm>
            <a:prstGeom prst="round2DiagRect">
              <a:avLst/>
            </a:prstGeom>
            <a:solidFill>
              <a:schemeClr val="bg1"/>
            </a:solidFill>
            <a:ln w="12700" cmpd="sng">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6" name="Title 6"/>
          <p:cNvSpPr txBox="1"/>
          <p:nvPr>
            <p:custDataLst>
              <p:tags r:id="rId4"/>
            </p:custDataLst>
          </p:nvPr>
        </p:nvSpPr>
        <p:spPr>
          <a:xfrm>
            <a:off x="1446530" y="1197610"/>
            <a:ext cx="9497061" cy="464248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2545" lvl="0" indent="0" algn="l" fontAlgn="auto">
              <a:lnSpc>
                <a:spcPct val="130000"/>
              </a:lnSpc>
              <a:spcBef>
                <a:spcPts val="935"/>
              </a:spcBef>
              <a:spcAft>
                <a:spcPts val="0"/>
              </a:spcAft>
              <a:buSzPct val="100000"/>
              <a:buFont typeface="+mj-lt"/>
            </a:pP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关系数据模型的优化通常以规范化理论为指导，方法为：</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2545" lvl="0" indent="0" algn="l" fontAlgn="auto">
              <a:lnSpc>
                <a:spcPct val="130000"/>
              </a:lnSpc>
              <a:spcBef>
                <a:spcPts val="935"/>
              </a:spcBef>
              <a:spcAft>
                <a:spcPts val="0"/>
              </a:spcAft>
              <a:buSzPct val="100000"/>
              <a:buFont typeface="+mj-lt"/>
            </a:pPr>
            <a:r>
              <a:rPr lang="en-US" altLang="zh-CN"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确定数据依赖。</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2545" lvl="0" indent="0" algn="l" fontAlgn="auto">
              <a:lnSpc>
                <a:spcPct val="130000"/>
              </a:lnSpc>
              <a:spcBef>
                <a:spcPts val="935"/>
              </a:spcBef>
              <a:spcAft>
                <a:spcPts val="0"/>
              </a:spcAft>
              <a:buSzPct val="100000"/>
              <a:buFont typeface="+mj-lt"/>
            </a:pPr>
            <a:r>
              <a:rPr lang="en-US" altLang="zh-CN"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a:t>
            </a: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对各个关系模式之间的数据依赖进行极小化处理，消除冗余的联系。</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2545" lvl="0" indent="0" algn="l" fontAlgn="auto">
              <a:lnSpc>
                <a:spcPct val="130000"/>
              </a:lnSpc>
              <a:spcBef>
                <a:spcPts val="935"/>
              </a:spcBef>
              <a:spcAft>
                <a:spcPts val="0"/>
              </a:spcAft>
              <a:buSzPct val="100000"/>
              <a:buFont typeface="+mj-lt"/>
            </a:pPr>
            <a:r>
              <a:rPr lang="en-US" altLang="zh-CN"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a:t>
            </a: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判断每个关系模式的范式，考察是否存在部分函数依赖、传递函数依赖、多值依赖等，确定各关系模式分别属于第几范式，对关系模式进行规范化。</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2545" lvl="0" indent="0" algn="l" fontAlgn="auto">
              <a:lnSpc>
                <a:spcPct val="130000"/>
              </a:lnSpc>
              <a:spcBef>
                <a:spcPts val="935"/>
              </a:spcBef>
              <a:spcAft>
                <a:spcPts val="0"/>
              </a:spcAft>
              <a:buSzPct val="100000"/>
              <a:buFont typeface="+mj-lt"/>
            </a:pPr>
            <a:r>
              <a:rPr lang="en-US" altLang="zh-CN"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a:t>
            </a:r>
            <a:r>
              <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确定是否要对某些模式进行合并或分解。常用的两种分解方法是水平分解和垂直分解。</a:t>
            </a:r>
            <a:endParaRPr lang="zh-CN" altLang="en-US" sz="2000"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99745" lvl="1" indent="0" algn="l" fontAlgn="auto">
              <a:lnSpc>
                <a:spcPct val="130000"/>
              </a:lnSpc>
              <a:spcBef>
                <a:spcPts val="935"/>
              </a:spcBef>
              <a:spcAft>
                <a:spcPts val="0"/>
              </a:spcAft>
              <a:buSzPct val="100000"/>
              <a:buFont typeface="+mj-lt"/>
            </a:pPr>
            <a:r>
              <a:rPr lang="zh-CN" altLang="en-US" sz="1745"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水平分解是把关系的元组分为若干子集合，定义每个子集合为一个子关系，以提高系统的效率。</a:t>
            </a:r>
            <a:endParaRPr lang="zh-CN" altLang="en-US" sz="1745"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499745" lvl="1" indent="0" algn="l" fontAlgn="auto">
              <a:lnSpc>
                <a:spcPct val="130000"/>
              </a:lnSpc>
              <a:spcBef>
                <a:spcPts val="935"/>
              </a:spcBef>
              <a:spcAft>
                <a:spcPts val="0"/>
              </a:spcAft>
              <a:buSzPct val="100000"/>
              <a:buFont typeface="+mj-lt"/>
            </a:pPr>
            <a:r>
              <a:rPr lang="zh-CN" altLang="en-US" sz="1745"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垂直分解是把关系模式的属性分解为若干子集合，形成若干子关系模式。</a:t>
            </a:r>
            <a:endParaRPr lang="zh-CN" altLang="en-US" sz="1745" spc="226"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3970020" y="3014345"/>
            <a:ext cx="6584950" cy="829945"/>
          </a:xfrm>
          <a:prstGeom prst="rect">
            <a:avLst/>
          </a:prstGeom>
          <a:noFill/>
        </p:spPr>
        <p:txBody>
          <a:bodyPr wrap="square" lIns="91443" tIns="45720" rIns="91443" bIns="45720" rtlCol="0">
            <a:spAutoFit/>
          </a:bodyPr>
          <a:lstStyle/>
          <a:p>
            <a:r>
              <a:rPr lang="zh-CN" altLang="en-US" sz="4800" dirty="0">
                <a:solidFill>
                  <a:srgbClr val="1369B2"/>
                </a:solidFill>
                <a:latin typeface="微软雅黑" panose="020B0503020204020204" pitchFamily="34" charset="-122"/>
                <a:ea typeface="微软雅黑" panose="020B0503020204020204" pitchFamily="34" charset="-122"/>
                <a:cs typeface="+mn-ea"/>
                <a:sym typeface="思源黑体 CN Medium" panose="020B0600000000000000" pitchFamily="34" charset="-122"/>
              </a:rPr>
              <a:t>物理结构设计</a:t>
            </a:r>
            <a:endParaRPr lang="zh-CN" altLang="en-US" sz="4800" b="1"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2" name="TextBox 48"/>
          <p:cNvSpPr txBox="1"/>
          <p:nvPr/>
        </p:nvSpPr>
        <p:spPr>
          <a:xfrm>
            <a:off x="1415415" y="3014345"/>
            <a:ext cx="1734820" cy="829945"/>
          </a:xfrm>
          <a:prstGeom prst="rect">
            <a:avLst/>
          </a:prstGeom>
          <a:noFill/>
        </p:spPr>
        <p:txBody>
          <a:bodyPr wrap="square" lIns="91443" tIns="45720" rIns="91443" bIns="45720" rtlCol="0">
            <a:spAutoFit/>
          </a:bodyPr>
          <a:lstStyle/>
          <a:p>
            <a:r>
              <a:rPr lang="en-US" altLang="en-GB" sz="4800" b="1" dirty="0">
                <a:solidFill>
                  <a:srgbClr val="FAFAFA"/>
                </a:solidFill>
                <a:latin typeface="微软雅黑" panose="020B0503020204020204" pitchFamily="34" charset="-122"/>
                <a:ea typeface="微软雅黑" panose="020B0503020204020204" pitchFamily="34" charset="-122"/>
                <a:cs typeface="+mn-ea"/>
                <a:sym typeface="+mn-lt"/>
              </a:rPr>
              <a:t>3.5</a:t>
            </a:r>
            <a:endParaRPr lang="en-US" altLang="en-GB" sz="4800" b="1" dirty="0">
              <a:solidFill>
                <a:srgbClr val="FAFAFA"/>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内容占位符 1"/>
          <p:cNvSpPr>
            <a:spLocks noGrp="1"/>
          </p:cNvSpPr>
          <p:nvPr>
            <p:ph idx="4294967295"/>
          </p:nvPr>
        </p:nvSpPr>
        <p:spPr/>
        <p:txBody>
          <a:bodyPr/>
          <a:p>
            <a:r>
              <a:rPr lang="zh-CN" altLang="en-US" b="0"/>
              <a:t>数据库在物理设备上的存储结构与存取方法称为数据库的物理结构，依赖于选定的数据库管理系统。</a:t>
            </a:r>
            <a:endParaRPr lang="zh-CN" altLang="en-US" b="0"/>
          </a:p>
          <a:p>
            <a:r>
              <a:rPr lang="zh-CN" altLang="en-US" b="0"/>
              <a:t>数据库的物理结构设计就是为确定的逻辑数据模型选取合适的存储结构与存取方法的过程，通常分为两步：</a:t>
            </a:r>
            <a:endParaRPr lang="zh-CN" altLang="en-US" b="0"/>
          </a:p>
          <a:p>
            <a:pPr lvl="1"/>
            <a:r>
              <a:rPr lang="zh-CN" altLang="en-US" b="0"/>
              <a:t>确定数据库的物理结构，在关系数据库中主要指存取方法和存储结构。</a:t>
            </a:r>
            <a:endParaRPr lang="zh-CN" altLang="en-US" b="0"/>
          </a:p>
          <a:p>
            <a:pPr lvl="1"/>
            <a:r>
              <a:rPr lang="zh-CN" altLang="en-US" b="0"/>
              <a:t>对物理结构进行评价，评价的重点是时间和空间效率。</a:t>
            </a:r>
            <a:endParaRPr lang="zh-CN" altLang="en-US" b="0"/>
          </a:p>
        </p:txBody>
      </p:sp>
      <p:sp>
        <p:nvSpPr>
          <p:cNvPr id="3" name="标题 2"/>
          <p:cNvSpPr>
            <a:spLocks noGrp="1"/>
          </p:cNvSpPr>
          <p:nvPr>
            <p:ph type="title"/>
          </p:nvPr>
        </p:nvSpPr>
        <p:spPr/>
        <p:txBody>
          <a:bodyPr/>
          <a:p>
            <a:r>
              <a:rPr lang="zh-CN" altLang="en-US"/>
              <a:t>物理结构设计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1" name="Rectangle 3"/>
          <p:cNvSpPr>
            <a:spLocks noGrp="1" noChangeArrowheads="1"/>
          </p:cNvSpPr>
          <p:nvPr>
            <p:ph idx="4294967295"/>
          </p:nvPr>
        </p:nvSpPr>
        <p:spPr/>
        <p:txBody>
          <a:bodyPr vert="horz" wrap="square" lIns="91456" tIns="45728" rIns="91456" bIns="45728"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 typeface="Wingdings" panose="05000000000000000000" pitchFamily="2" charset="2"/>
              <a:buChar char="v"/>
              <a:defRPr/>
            </a:pPr>
            <a:r>
              <a:rPr kumimoji="0" lang="zh-CN" altLang="en-US" b="1" i="0" u="none" strike="noStrike" kern="0" cap="none" spc="0" normalizeH="0" baseline="0" noProof="0" dirty="0" smtClean="0">
                <a:ln>
                  <a:noFill/>
                </a:ln>
                <a:solidFill>
                  <a:schemeClr val="tx1"/>
                </a:solidFill>
                <a:effectLst/>
                <a:uLnTx/>
                <a:uFillTx/>
                <a:latin typeface="+mn-lt"/>
                <a:ea typeface="+mn-ea"/>
                <a:cs typeface="+mn-cs"/>
              </a:rPr>
              <a:t>设计物理数据库结构的准备工作</a:t>
            </a:r>
            <a:endParaRPr kumimoji="0" lang="zh-CN" altLang="en-US" b="1" i="0" u="none" strike="noStrike" kern="0" cap="none" spc="0" normalizeH="0" baseline="0" noProof="0" dirty="0" smtClean="0">
              <a:ln>
                <a:noFill/>
              </a:ln>
              <a:solidFill>
                <a:schemeClr val="tx1"/>
              </a:solidFill>
              <a:effectLst/>
              <a:uLnTx/>
              <a:uFillTx/>
              <a:latin typeface="+mn-lt"/>
              <a:ea typeface="+mn-ea"/>
              <a:cs typeface="+mn-cs"/>
            </a:endParaRPr>
          </a:p>
          <a:p>
            <a:pPr marL="817880" marR="0" lvl="1" indent="-360680" algn="l" defTabSz="914400" rtl="0" eaLnBrk="0" fontAlgn="base" latinLnBrk="0" hangingPunct="0">
              <a:lnSpc>
                <a:spcPct val="150000"/>
              </a:lnSpc>
              <a:spcBef>
                <a:spcPct val="20000"/>
              </a:spcBef>
              <a:spcAft>
                <a:spcPct val="0"/>
              </a:spcAft>
              <a:buClrTx/>
              <a:buSzTx/>
              <a:buFont typeface="Wingdings" panose="05000000000000000000" pitchFamily="2" charset="2"/>
              <a:buChar char="n"/>
              <a:defRPr/>
            </a:pPr>
            <a:r>
              <a:rPr kumimoji="0" lang="zh-CN" altLang="en-US" b="1" i="0" u="none" strike="noStrike" kern="0" cap="none" spc="0" normalizeH="0" baseline="0" noProof="0" dirty="0" smtClean="0">
                <a:ln>
                  <a:noFill/>
                </a:ln>
                <a:solidFill>
                  <a:schemeClr val="tx1"/>
                </a:solidFill>
                <a:effectLst/>
                <a:uLnTx/>
                <a:uFillTx/>
                <a:latin typeface="+mn-lt"/>
                <a:ea typeface="+mn-ea"/>
                <a:cs typeface="+mn-ea"/>
              </a:rPr>
              <a:t>充分了解应用环境，详细分析要运行的事务，以获得选择物理数据库设计所需参数。</a:t>
            </a:r>
            <a:endParaRPr kumimoji="0" lang="zh-CN" altLang="en-US" b="1" i="0" u="none" strike="noStrike" kern="0" cap="none" spc="0" normalizeH="0" baseline="0" noProof="0" dirty="0" smtClean="0">
              <a:ln>
                <a:noFill/>
              </a:ln>
              <a:solidFill>
                <a:schemeClr val="tx1"/>
              </a:solidFill>
              <a:effectLst/>
              <a:uLnTx/>
              <a:uFillTx/>
              <a:latin typeface="+mn-lt"/>
              <a:ea typeface="+mn-ea"/>
              <a:cs typeface="+mn-ea"/>
            </a:endParaRPr>
          </a:p>
          <a:p>
            <a:pPr marL="817880" marR="0" lvl="1" indent="-360680" algn="l" defTabSz="914400" rtl="0" eaLnBrk="0" fontAlgn="base" latinLnBrk="0" hangingPunct="0">
              <a:lnSpc>
                <a:spcPct val="150000"/>
              </a:lnSpc>
              <a:spcBef>
                <a:spcPct val="20000"/>
              </a:spcBef>
              <a:spcAft>
                <a:spcPct val="0"/>
              </a:spcAft>
              <a:buClrTx/>
              <a:buSzTx/>
              <a:buFont typeface="Wingdings" panose="05000000000000000000" pitchFamily="2" charset="2"/>
              <a:buChar char="n"/>
              <a:defRPr/>
            </a:pPr>
            <a:r>
              <a:rPr kumimoji="0" lang="zh-CN" altLang="en-US" b="1" i="0" u="none" strike="noStrike" kern="0" cap="none" spc="0" normalizeH="0" baseline="0" noProof="0" dirty="0" smtClean="0">
                <a:ln>
                  <a:noFill/>
                </a:ln>
                <a:solidFill>
                  <a:schemeClr val="tx1"/>
                </a:solidFill>
                <a:effectLst/>
                <a:uLnTx/>
                <a:uFillTx/>
                <a:latin typeface="+mn-lt"/>
                <a:ea typeface="+mn-ea"/>
                <a:cs typeface="+mn-ea"/>
              </a:rPr>
              <a:t>充分了解所用关系型数据库管理系统的内部特征，特别是系统提供的存取方法和存储结构。</a:t>
            </a:r>
            <a:endParaRPr kumimoji="0" lang="zh-CN" altLang="en-US" b="1" i="0" u="none" strike="noStrike" kern="0" cap="none" spc="0" normalizeH="0" baseline="0" noProof="0" dirty="0" smtClean="0">
              <a:ln>
                <a:noFill/>
              </a:ln>
              <a:solidFill>
                <a:schemeClr val="tx1"/>
              </a:solidFill>
              <a:effectLst/>
              <a:uLnTx/>
              <a:uFillTx/>
              <a:latin typeface="+mn-lt"/>
              <a:ea typeface="+mn-ea"/>
              <a:cs typeface="+mn-ea"/>
            </a:endParaRPr>
          </a:p>
          <a:p>
            <a:pPr marL="457200" marR="0" lvl="1" indent="0" algn="l" defTabSz="914400" rtl="0" eaLnBrk="0" fontAlgn="base" latinLnBrk="0" hangingPunct="0">
              <a:lnSpc>
                <a:spcPct val="100000"/>
              </a:lnSpc>
              <a:spcBef>
                <a:spcPct val="20000"/>
              </a:spcBef>
              <a:spcAft>
                <a:spcPct val="0"/>
              </a:spcAft>
              <a:buClrTx/>
              <a:buSzTx/>
              <a:buFont typeface="Wingdings" panose="05000000000000000000" pitchFamily="2" charset="2"/>
              <a:buChar char="n"/>
              <a:defRPr/>
            </a:pPr>
            <a:endParaRPr kumimoji="0" lang="en-US" altLang="zh-CN" b="1" i="0" u="none" strike="noStrike" kern="0" cap="none" spc="0" normalizeH="0" baseline="0" noProof="0" dirty="0" smtClean="0">
              <a:ln>
                <a:noFill/>
              </a:ln>
              <a:solidFill>
                <a:schemeClr val="tx1"/>
              </a:solidFill>
              <a:effectLst/>
              <a:uLnTx/>
              <a:uFillTx/>
              <a:latin typeface="+mn-lt"/>
              <a:ea typeface="+mn-ea"/>
              <a:cs typeface="+mn-ea"/>
            </a:endParaRPr>
          </a:p>
        </p:txBody>
      </p:sp>
      <p:sp>
        <p:nvSpPr>
          <p:cNvPr id="7169" name="Rectangle 2"/>
          <p:cNvSpPr>
            <a:spLocks noGrp="1"/>
          </p:cNvSpPr>
          <p:nvPr>
            <p:ph type="title"/>
          </p:nvPr>
        </p:nvSpPr>
        <p:spPr/>
        <p:txBody>
          <a:bodyPr vert="horz" wrap="square" lIns="91456" tIns="45728" rIns="91456" bIns="45728" anchor="ctr" anchorCtr="0">
            <a:normAutofit/>
          </a:bodyPr>
          <a:p>
            <a:r>
              <a:rPr lang="zh-CN" altLang="en-US" sz="3600" dirty="0"/>
              <a:t>数据库物理设计的内容和方法</a:t>
            </a:r>
            <a:endParaRPr lang="zh-CN" altLang="en-US" sz="3600" dirty="0"/>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3"/>
          <p:cNvSpPr>
            <a:spLocks noGrp="1"/>
          </p:cNvSpPr>
          <p:nvPr>
            <p:ph idx="4294967295"/>
          </p:nvPr>
        </p:nvSpPr>
        <p:spPr/>
        <p:txBody>
          <a:bodyPr vert="horz" wrap="square" lIns="91456" tIns="45728" rIns="91456" bIns="45728" anchor="t" anchorCtr="0"/>
          <a:p>
            <a:pPr>
              <a:lnSpc>
                <a:spcPct val="120000"/>
              </a:lnSpc>
            </a:pPr>
            <a:r>
              <a:rPr lang="zh-CN" altLang="en-US" dirty="0"/>
              <a:t>数据库系统是多用户共享的系统，对同一个关系要建立多条存取路径才能满足多用户的多种应用要求。</a:t>
            </a:r>
            <a:endParaRPr lang="zh-CN" altLang="en-US" dirty="0"/>
          </a:p>
          <a:p>
            <a:pPr>
              <a:lnSpc>
                <a:spcPct val="120000"/>
              </a:lnSpc>
            </a:pPr>
            <a:r>
              <a:rPr lang="zh-CN" altLang="en-US" dirty="0"/>
              <a:t>物理结构设计的任务之一是根据关系数据库管理系统</a:t>
            </a:r>
            <a:r>
              <a:rPr lang="zh-CN" altLang="zh-CN" dirty="0"/>
              <a:t>支持的存取方法</a:t>
            </a:r>
            <a:r>
              <a:rPr lang="zh-CN" altLang="en-US" dirty="0"/>
              <a:t>确定选择哪些存取方法。</a:t>
            </a:r>
            <a:endParaRPr lang="zh-CN" altLang="en-US" dirty="0"/>
          </a:p>
        </p:txBody>
      </p:sp>
      <p:sp>
        <p:nvSpPr>
          <p:cNvPr id="11265" name="Rectangle 2"/>
          <p:cNvSpPr>
            <a:spLocks noGrp="1"/>
          </p:cNvSpPr>
          <p:nvPr>
            <p:ph type="title"/>
          </p:nvPr>
        </p:nvSpPr>
        <p:spPr/>
        <p:txBody>
          <a:bodyPr vert="horz" wrap="square" lIns="91456" tIns="45728" rIns="91456" bIns="45728" anchor="ctr" anchorCtr="0"/>
          <a:p>
            <a:r>
              <a:rPr lang="zh-CN" altLang="en-US" sz="3600" dirty="0"/>
              <a:t>关系模式存取方法选择</a:t>
            </a:r>
            <a:endParaRPr lang="zh-CN" altLang="en-US" sz="3600" dirty="0"/>
          </a:p>
        </p:txBody>
      </p:sp>
    </p:spTree>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3"/>
          <p:cNvSpPr>
            <a:spLocks noGrp="1"/>
          </p:cNvSpPr>
          <p:nvPr>
            <p:ph idx="4294967295"/>
          </p:nvPr>
        </p:nvSpPr>
        <p:spPr/>
        <p:txBody>
          <a:bodyPr vert="horz" wrap="square" lIns="91456" tIns="45728" rIns="91456" bIns="45728" anchor="t" anchorCtr="0"/>
          <a:p>
            <a:pPr>
              <a:lnSpc>
                <a:spcPct val="120000"/>
              </a:lnSpc>
            </a:pPr>
            <a:r>
              <a:rPr lang="zh-CN" altLang="en-US" dirty="0"/>
              <a:t>数据库管理系统常用存取方法</a:t>
            </a:r>
            <a:endParaRPr lang="zh-CN" altLang="en-US" dirty="0"/>
          </a:p>
          <a:p>
            <a:pPr lvl="1">
              <a:lnSpc>
                <a:spcPct val="120000"/>
              </a:lnSpc>
              <a:buNone/>
            </a:pPr>
            <a:r>
              <a:rPr lang="en-US" altLang="zh-CN" dirty="0"/>
              <a:t>1. B+</a:t>
            </a:r>
            <a:r>
              <a:rPr lang="zh-CN" altLang="en-US" dirty="0"/>
              <a:t>树索引存取方法</a:t>
            </a:r>
            <a:endParaRPr lang="zh-CN" altLang="en-US" dirty="0"/>
          </a:p>
          <a:p>
            <a:pPr lvl="1">
              <a:lnSpc>
                <a:spcPct val="120000"/>
              </a:lnSpc>
              <a:buNone/>
            </a:pPr>
            <a:r>
              <a:rPr lang="en-US" altLang="zh-CN" dirty="0"/>
              <a:t>2. Hash</a:t>
            </a:r>
            <a:r>
              <a:rPr lang="zh-CN" altLang="en-US" dirty="0"/>
              <a:t>索引存取方法</a:t>
            </a:r>
            <a:endParaRPr lang="en-US" altLang="zh-CN" dirty="0"/>
          </a:p>
          <a:p>
            <a:pPr lvl="1">
              <a:lnSpc>
                <a:spcPct val="120000"/>
              </a:lnSpc>
              <a:buNone/>
            </a:pPr>
            <a:r>
              <a:rPr lang="en-US" altLang="zh-CN" dirty="0"/>
              <a:t>3. </a:t>
            </a:r>
            <a:r>
              <a:rPr lang="zh-CN" altLang="en-US" dirty="0"/>
              <a:t>聚簇存取方法</a:t>
            </a:r>
            <a:endParaRPr lang="zh-CN" altLang="en-US" dirty="0"/>
          </a:p>
        </p:txBody>
      </p:sp>
      <p:sp>
        <p:nvSpPr>
          <p:cNvPr id="12289" name="Rectangle 2"/>
          <p:cNvSpPr>
            <a:spLocks noGrp="1"/>
          </p:cNvSpPr>
          <p:nvPr>
            <p:ph type="title"/>
          </p:nvPr>
        </p:nvSpPr>
        <p:spPr/>
        <p:txBody>
          <a:bodyPr vert="horz" wrap="square" lIns="91456" tIns="45728" rIns="91456" bIns="45728" anchor="ctr" anchorCtr="0"/>
          <a:p>
            <a:r>
              <a:rPr lang="zh-CN" altLang="en-US" sz="3600" dirty="0"/>
              <a:t>关系模式存取方法选择（续）</a:t>
            </a:r>
            <a:endParaRPr lang="zh-CN" altLang="en-US" sz="3600" dirty="0"/>
          </a:p>
        </p:txBody>
      </p:sp>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内容占位符 2"/>
          <p:cNvSpPr>
            <a:spLocks noGrp="1"/>
          </p:cNvSpPr>
          <p:nvPr>
            <p:ph idx="4294967295"/>
          </p:nvPr>
        </p:nvSpPr>
        <p:spPr/>
        <p:txBody>
          <a:bodyPr vert="horz" wrap="square" lIns="91456" tIns="45728" rIns="91456" bIns="45728" anchor="t" anchorCtr="0"/>
          <a:p>
            <a:pPr>
              <a:lnSpc>
                <a:spcPct val="120000"/>
              </a:lnSpc>
            </a:pPr>
            <a:r>
              <a:rPr lang="zh-CN" altLang="en-US" dirty="0"/>
              <a:t>确定数据库物理结构主要指确定数据的</a:t>
            </a:r>
            <a:r>
              <a:rPr lang="zh-CN" altLang="en-US" dirty="0">
                <a:solidFill>
                  <a:srgbClr val="FF00FF"/>
                </a:solidFill>
              </a:rPr>
              <a:t>存放位置</a:t>
            </a:r>
            <a:r>
              <a:rPr lang="zh-CN" altLang="en-US" dirty="0"/>
              <a:t>和</a:t>
            </a:r>
            <a:r>
              <a:rPr lang="zh-CN" altLang="en-US" dirty="0">
                <a:solidFill>
                  <a:srgbClr val="FF00FF"/>
                </a:solidFill>
              </a:rPr>
              <a:t>存储结构</a:t>
            </a:r>
            <a:r>
              <a:rPr lang="zh-CN" altLang="zh-CN" dirty="0"/>
              <a:t>，包括：确定关系、索引、聚簇、日志、备份等的存储安排和存储结构，确定系统配置等。</a:t>
            </a:r>
            <a:endParaRPr lang="en-US" altLang="zh-CN" dirty="0"/>
          </a:p>
          <a:p>
            <a:pPr lvl="1">
              <a:lnSpc>
                <a:spcPct val="120000"/>
              </a:lnSpc>
            </a:pPr>
            <a:endParaRPr lang="en-US" altLang="zh-CN" dirty="0"/>
          </a:p>
          <a:p>
            <a:pPr>
              <a:lnSpc>
                <a:spcPct val="120000"/>
              </a:lnSpc>
            </a:pPr>
            <a:r>
              <a:rPr lang="zh-CN" altLang="en-US" dirty="0"/>
              <a:t>确定数据的存放位置和存储结构要综合考虑</a:t>
            </a:r>
            <a:r>
              <a:rPr lang="zh-CN" altLang="en-US" dirty="0">
                <a:solidFill>
                  <a:srgbClr val="FF00FF"/>
                </a:solidFill>
              </a:rPr>
              <a:t>存取时间</a:t>
            </a:r>
            <a:r>
              <a:rPr lang="zh-CN" altLang="en-US" dirty="0"/>
              <a:t>、</a:t>
            </a:r>
            <a:r>
              <a:rPr lang="zh-CN" altLang="en-US" dirty="0">
                <a:solidFill>
                  <a:srgbClr val="FF00FF"/>
                </a:solidFill>
              </a:rPr>
              <a:t>存储空间利用率</a:t>
            </a:r>
            <a:r>
              <a:rPr lang="zh-CN" altLang="en-US" dirty="0"/>
              <a:t>和</a:t>
            </a:r>
            <a:r>
              <a:rPr lang="zh-CN" altLang="en-US" dirty="0">
                <a:solidFill>
                  <a:srgbClr val="FF00FF"/>
                </a:solidFill>
              </a:rPr>
              <a:t>维护代价</a:t>
            </a:r>
            <a:r>
              <a:rPr lang="en-US" altLang="zh-CN" dirty="0"/>
              <a:t>3</a:t>
            </a:r>
            <a:r>
              <a:rPr lang="zh-CN" altLang="en-US" dirty="0"/>
              <a:t>个方面的因素。</a:t>
            </a:r>
            <a:endParaRPr lang="en-US" altLang="zh-CN" dirty="0"/>
          </a:p>
          <a:p>
            <a:endParaRPr lang="zh-CN" altLang="en-US" dirty="0"/>
          </a:p>
        </p:txBody>
      </p:sp>
      <p:sp>
        <p:nvSpPr>
          <p:cNvPr id="26625" name="标题 1"/>
          <p:cNvSpPr>
            <a:spLocks noGrp="1"/>
          </p:cNvSpPr>
          <p:nvPr>
            <p:ph type="title"/>
          </p:nvPr>
        </p:nvSpPr>
        <p:spPr/>
        <p:txBody>
          <a:bodyPr vert="horz" wrap="square" lIns="91456" tIns="45728" rIns="91456" bIns="45728" anchor="ctr" anchorCtr="0"/>
          <a:p>
            <a:r>
              <a:rPr lang="zh-CN" altLang="en-US" sz="3600" dirty="0"/>
              <a:t>确定数据库的存储结构</a:t>
            </a:r>
            <a:endParaRPr lang="zh-CN" altLang="en-US" sz="3600" dirty="0"/>
          </a:p>
        </p:txBody>
      </p:sp>
    </p:spTree>
  </p:cSld>
  <p:clrMapOvr>
    <a:masterClrMapping/>
  </p:clrMapOvr>
  <p:transition/>
</p:sld>
</file>

<file path=ppt/tags/tag1.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0.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00.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101.xml><?xml version="1.0" encoding="utf-8"?>
<p:tagLst xmlns:p="http://schemas.openxmlformats.org/presentationml/2006/main">
  <p:tag name="KSO_WM_UNIT_TEXTBOXSTYLE_GUID" val="{bdecf514-1fc6-46e1-bc52-564c69d52456}"/>
</p:tagLst>
</file>

<file path=ppt/tags/tag10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10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1_3"/>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1_3"/>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800000011920929,&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1_1"/>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1_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1_2"/>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1_2"/>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0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1_1"/>
  <p:tag name="KSO_WM_UNIT_ID" val="diagram20231456_5*m_h_a*1_1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添加标题"/>
  <p:tag name="KSO_WM_DIAGRAM_USE_COLOR_VALUE" val="{&quot;color_scheme&quot;:1,&quot;color_type&quot;:1,&quot;theme_color_indexes&quot;:[]}"/>
</p:tagLst>
</file>

<file path=ppt/tags/tag10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1_1"/>
  <p:tag name="KSO_WM_UNIT_ID" val="diagram20231456_5*m_h_f*1_1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请尽量言简意赅的阐述观点"/>
  <p:tag name="KSO_WM_DIAGRAM_USE_COLOR_VALUE" val="{&quot;color_scheme&quot;:1,&quot;color_type&quot;:1,&quot;theme_color_indexes&quot;:[]}"/>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3_3"/>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3_3"/>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800000011920929,&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3_1"/>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3_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3_2"/>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3_2"/>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1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3_1"/>
  <p:tag name="KSO_WM_UNIT_ID" val="diagram20231456_5*m_h_a*1_3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添加标题"/>
  <p:tag name="KSO_WM_DIAGRAM_USE_COLOR_VALUE" val="{&quot;color_scheme&quot;:1,&quot;color_type&quot;:1,&quot;theme_color_indexes&quot;:[]}"/>
</p:tagLst>
</file>

<file path=ppt/tags/tag11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3_1"/>
  <p:tag name="KSO_WM_UNIT_ID" val="diagram20231456_5*m_h_f*1_3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请尽量言简意赅的阐述观点"/>
  <p:tag name="KSO_WM_DIAGRAM_USE_COLOR_VALUE" val="{&quot;color_scheme&quot;:1,&quot;color_type&quot;:1,&quot;theme_color_indexes&quot;:[]}"/>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5_3"/>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5_3"/>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800000011920929,&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5_1"/>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5_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5_2"/>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5_2"/>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1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5_1"/>
  <p:tag name="KSO_WM_UNIT_ID" val="diagram20231456_5*m_h_a*1_5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添加标题"/>
  <p:tag name="KSO_WM_DIAGRAM_USE_COLOR_VALUE" val="{&quot;color_scheme&quot;:1,&quot;color_type&quot;:1,&quot;theme_color_indexes&quot;:[]}"/>
</p:tagLst>
</file>

<file path=ppt/tags/tag11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5_1"/>
  <p:tag name="KSO_WM_UNIT_ID" val="diagram20231456_5*m_h_f*1_5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请尽量言简意赅的阐述观点"/>
  <p:tag name="KSO_WM_DIAGRAM_USE_COLOR_VALUE" val="{&quot;color_scheme&quot;:1,&quot;color_type&quot;:1,&quot;theme_color_indexes&quot;:[]}"/>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2_3"/>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2_3"/>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800000011920929,&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2.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2_1"/>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2_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2_2"/>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2_2"/>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2_1"/>
  <p:tag name="KSO_WM_UNIT_ID" val="diagram20231456_5*m_h_a*1_2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添加标题"/>
  <p:tag name="KSO_WM_DIAGRAM_USE_COLOR_VALUE" val="{&quot;color_scheme&quot;:1,&quot;color_type&quot;:1,&quot;theme_color_indexes&quot;:[]}"/>
</p:tagLst>
</file>

<file path=ppt/tags/tag12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2_1"/>
  <p:tag name="KSO_WM_UNIT_ID" val="diagram20231456_5*m_h_f*1_2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请尽量言简意赅的阐述观点"/>
  <p:tag name="KSO_WM_DIAGRAM_USE_COLOR_VALUE" val="{&quot;color_scheme&quot;:1,&quot;color_type&quot;:1,&quot;theme_color_indexes&quot;:[]}"/>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4_3"/>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4_3"/>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800000011920929,&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4_1"/>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4_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4_2"/>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4_2"/>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2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4_1"/>
  <p:tag name="KSO_WM_UNIT_ID" val="diagram20231456_5*m_h_a*1_4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添加标题"/>
  <p:tag name="KSO_WM_DIAGRAM_USE_COLOR_VALUE" val="{&quot;color_scheme&quot;:1,&quot;color_type&quot;:1,&quot;theme_color_indexes&quot;:[]}"/>
</p:tagLst>
</file>

<file path=ppt/tags/tag12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4_1"/>
  <p:tag name="KSO_WM_UNIT_ID" val="diagram20231456_5*m_h_f*1_4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请尽量言简意赅的阐述观点"/>
  <p:tag name="KSO_WM_DIAGRAM_USE_COLOR_VALUE" val="{&quot;color_scheme&quot;:1,&quot;color_type&quot;:1,&quot;theme_color_indexes&quot;:[]}"/>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6_3"/>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6_3"/>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800000011920929,&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3.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6_1"/>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6_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h_i*1_6_2"/>
  <p:tag name="KSO_WM_TEMPLATE_CATEGORY" val="diagram"/>
  <p:tag name="KSO_WM_TEMPLATE_INDEX" val="2023145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m1-1"/>
  <p:tag name="KSO_WM_UNIT_TYPE" val="m_h_i"/>
  <p:tag name="KSO_WM_UNIT_INDEX" val="1_6_2"/>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13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m_h_a"/>
  <p:tag name="KSO_WM_UNIT_INDEX" val="1_6_1"/>
  <p:tag name="KSO_WM_UNIT_ID" val="diagram20231456_5*m_h_a*1_6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UNIT_TEXT_FILL_TYPE" val="1"/>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gradient&quot;:[{&quot;brightness&quot;:-0.25,&quot;colorType&quot;:1,&quot;foreColorIndex&quot;:5,&quot;pos&quot;:0.9930099844932556,&quot;transparency&quot;:0},{&quot;brightness&quot;:0,&quot;colorType&quot;:1,&quot;foreColorIndex&quot;:5,&quot;pos&quot;:0,&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添加标题"/>
  <p:tag name="KSO_WM_DIAGRAM_USE_COLOR_VALUE" val="{&quot;color_scheme&quot;:1,&quot;color_type&quot;:1,&quot;theme_color_indexes&quot;:[]}"/>
</p:tagLst>
</file>

<file path=ppt/tags/tag13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m_h_f"/>
  <p:tag name="KSO_WM_UNIT_INDEX" val="1_6_1"/>
  <p:tag name="KSO_WM_UNIT_ID" val="diagram20231456_5*m_h_f*1_6_1"/>
  <p:tag name="KSO_WM_TEMPLATE_CATEGORY" val="diagram"/>
  <p:tag name="KSO_WM_TEMPLATE_INDEX" val="2023145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m1-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项正文，请尽量言简意赅的阐述观点"/>
  <p:tag name="KSO_WM_DIAGRAM_USE_COLOR_VALUE" val="{&quot;color_scheme&quot;:1,&quot;color_type&quot;:1,&quot;theme_color_indexes&quot;:[]}"/>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56_5*m_i*1_1"/>
  <p:tag name="KSO_WM_TEMPLATE_CATEGORY" val="diagram"/>
  <p:tag name="KSO_WM_TEMPLATE_INDEX" val="20231456"/>
  <p:tag name="KSO_WM_UNIT_LAYERLEVEL" val="1_1"/>
  <p:tag name="KSO_WM_TAG_VERSION" val="3.0"/>
  <p:tag name="KSO_WM_BEAUTIFY_FLAG" val="#wm#"/>
  <p:tag name="KSO_WM_DIAGRAM_VERSION" val="3"/>
  <p:tag name="KSO_WM_DIAGRAM_COLOR_TRICK" val="1"/>
  <p:tag name="KSO_WM_DIAGRAM_COLOR_TEXT_CAN_REMOVE" val="n"/>
  <p:tag name="KSO_WM_DIAGRAM_GROUP_CODE" val="m1-1"/>
  <p:tag name="KSO_WM_UNIT_TYPE" val="m_i"/>
  <p:tag name="KSO_WM_UNIT_INDEX" val="1_1"/>
  <p:tag name="KSO_WM_DIAGRAM_MAX_ITEMCNT" val="6"/>
  <p:tag name="KSO_WM_DIAGRAM_MIN_ITEMCNT" val="2"/>
  <p:tag name="KSO_WM_DIAGRAM_VIRTUALLY_FRAME" val="{&quot;height&quot;:370.1795959472657,&quot;left&quot;:48.07503071942674,&quot;top&quot;:85.01331226258768,&quot;width&quot;:863.7165527343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135.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b5cc6daf-0e4f-40a5-98a8-aa84d29e8e96}"/>
  <p:tag name="KSO_WM_UNIT_TEXTBOXSTYLE_TEMPLATEID" val="3139430"/>
  <p:tag name="KSO_WM_UNIT_TEXTBOXSTYLE_TYPE" val="8"/>
</p:tagLst>
</file>

<file path=ppt/tags/tag136.xml><?xml version="1.0" encoding="utf-8"?>
<p:tagLst xmlns:p="http://schemas.openxmlformats.org/presentationml/2006/main">
  <p:tag name="PA" val="v5.2.7"/>
  <p:tag name="PAMAINTYPE" val="4"/>
  <p:tag name="PATYPE" val="176"/>
  <p:tag name="PASUBTYPE" val="285"/>
  <p:tag name="RESOURCELIBID_SHAPE" val="359384"/>
  <p:tag name="RESOURCELIB_SHAPETYPE" val="4"/>
  <p:tag name="KSO_WM_UNIT_TEXTBOXSTYLE_SHAPETYPE" val="1"/>
  <p:tag name="KSO_WM_UNIT_TEXTBOXSTYLE_DECORATEINDEX" val="1"/>
  <p:tag name="KSO_WM_UNIT_TEXTBOXSTYLE_GUID" val="{b5cc6daf-0e4f-40a5-98a8-aa84d29e8e96}"/>
  <p:tag name="KSO_WM_UNIT_TEXTBOXSTYLE_TEMPLATEID" val="3140606"/>
</p:tagLst>
</file>

<file path=ppt/tags/tag137.xml><?xml version="1.0" encoding="utf-8"?>
<p:tagLst xmlns:p="http://schemas.openxmlformats.org/presentationml/2006/main">
  <p:tag name="PA" val="v5.2.7"/>
</p:tagLst>
</file>

<file path=ppt/tags/tag138.xml><?xml version="1.0" encoding="utf-8"?>
<p:tagLst xmlns:p="http://schemas.openxmlformats.org/presentationml/2006/main">
  <p:tag name="PA" val="v5.2.7"/>
</p:tagLst>
</file>

<file path=ppt/tags/tag139.xml><?xml version="1.0" encoding="utf-8"?>
<p:tagLst xmlns:p="http://schemas.openxmlformats.org/presentationml/2006/main">
  <p:tag name="PA" val="v5.2.7"/>
  <p:tag name="PAMAINTYPE" val="4"/>
  <p:tag name="PATYPE" val="159"/>
  <p:tag name="PASUBTYPE" val="162"/>
  <p:tag name="RESOURCELIBID_SHAPE" val="541811"/>
  <p:tag name="RESOURCELIB_SHAPETYPE" val="4"/>
  <p:tag name="KSO_WM_UNIT_TEXTBOXSTYLE_SHAPETYPE" val="1"/>
  <p:tag name="KSO_WM_UNIT_TEXTBOXSTYLE_DECORATEINDEX" val="2"/>
  <p:tag name="KSO_WM_UNIT_TEXTBOXSTYLE_GUID" val="{b5cc6daf-0e4f-40a5-98a8-aa84d29e8e96}"/>
  <p:tag name="KSO_WM_UNIT_TEXTBOXSTYLE_TEMPLATEID" val="3139727"/>
</p:tagLst>
</file>

<file path=ppt/tags/tag14.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40.xml><?xml version="1.0" encoding="utf-8"?>
<p:tagLst xmlns:p="http://schemas.openxmlformats.org/presentationml/2006/main">
  <p:tag name="PA" val="v5.2.7"/>
</p:tagLst>
</file>

<file path=ppt/tags/tag141.xml><?xml version="1.0" encoding="utf-8"?>
<p:tagLst xmlns:p="http://schemas.openxmlformats.org/presentationml/2006/main">
  <p:tag name="PA" val="v5.2.7"/>
</p:tagLst>
</file>

<file path=ppt/tags/tag142.xml><?xml version="1.0" encoding="utf-8"?>
<p:tagLst xmlns:p="http://schemas.openxmlformats.org/presentationml/2006/main">
  <p:tag name="PA" val="v5.2.7"/>
</p:tagLst>
</file>

<file path=ppt/tags/tag143.xml><?xml version="1.0" encoding="utf-8"?>
<p:tagLst xmlns:p="http://schemas.openxmlformats.org/presentationml/2006/main">
  <p:tag name="PA" val="v5.2.7"/>
</p:tagLst>
</file>

<file path=ppt/tags/tag144.xml><?xml version="1.0" encoding="utf-8"?>
<p:tagLst xmlns:p="http://schemas.openxmlformats.org/presentationml/2006/main">
  <p:tag name="PA" val="v5.2.7"/>
</p:tagLst>
</file>

<file path=ppt/tags/tag145.xml><?xml version="1.0" encoding="utf-8"?>
<p:tagLst xmlns:p="http://schemas.openxmlformats.org/presentationml/2006/main">
  <p:tag name="PA" val="v5.2.7"/>
</p:tagLst>
</file>

<file path=ppt/tags/tag146.xml><?xml version="1.0" encoding="utf-8"?>
<p:tagLst xmlns:p="http://schemas.openxmlformats.org/presentationml/2006/main">
  <p:tag name="PA" val="v5.2.7"/>
</p:tagLst>
</file>

<file path=ppt/tags/tag147.xml><?xml version="1.0" encoding="utf-8"?>
<p:tagLst xmlns:p="http://schemas.openxmlformats.org/presentationml/2006/main">
  <p:tag name="PA" val="v5.2.7"/>
  <p:tag name="PAMAINTYPE" val="4"/>
  <p:tag name="PATYPE" val="163"/>
  <p:tag name="PASUBTYPE" val="164"/>
  <p:tag name="RESOURCELIBID_SHAPE" val="286614"/>
  <p:tag name="RESOURCELIB_SHAPETYPE" val="4"/>
  <p:tag name="KSO_WM_UNIT_TEXTBOXSTYLE_SHAPETYPE" val="1"/>
  <p:tag name="KSO_WM_UNIT_TEXTBOXSTYLE_DECORATEINDEX" val="3"/>
  <p:tag name="KSO_WM_UNIT_TEXTBOXSTYLE_GUID" val="{b5cc6daf-0e4f-40a5-98a8-aa84d29e8e96}"/>
  <p:tag name="KSO_WM_UNIT_TEXTBOXSTYLE_TEMPLATEID" val="3140114"/>
</p:tagLst>
</file>

<file path=ppt/tags/tag148.xml><?xml version="1.0" encoding="utf-8"?>
<p:tagLst xmlns:p="http://schemas.openxmlformats.org/presentationml/2006/main">
  <p:tag name="PA" val="v5.2.7"/>
</p:tagLst>
</file>

<file path=ppt/tags/tag149.xml><?xml version="1.0" encoding="utf-8"?>
<p:tagLst xmlns:p="http://schemas.openxmlformats.org/presentationml/2006/main">
  <p:tag name="PA" val="v5.2.7"/>
</p:tagLst>
</file>

<file path=ppt/tags/tag15.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50.xml><?xml version="1.0" encoding="utf-8"?>
<p:tagLst xmlns:p="http://schemas.openxmlformats.org/presentationml/2006/main">
  <p:tag name="PA" val="v5.2.7"/>
</p:tagLst>
</file>

<file path=ppt/tags/tag151.xml><?xml version="1.0" encoding="utf-8"?>
<p:tagLst xmlns:p="http://schemas.openxmlformats.org/presentationml/2006/main">
  <p:tag name="KSO_WM_UNIT_TEXTBOXSTYLE_GUID" val="{bdecf514-1fc6-46e1-bc52-564c69d52456}"/>
</p:tagLst>
</file>

<file path=ppt/tags/tag15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15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154.xml><?xml version="1.0" encoding="utf-8"?>
<p:tagLst xmlns:p="http://schemas.openxmlformats.org/presentationml/2006/main">
  <p:tag name="KSO_WM_UNIT_TEXTBOXSTYLE_GUID" val="{a6d2fb69-5b87-439c-8ae3-45de8497275f}"/>
</p:tagLst>
</file>

<file path=ppt/tags/tag15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a6d2fb69-5b87-439c-8ae3-45de8497275f}"/>
</p:tagLst>
</file>

<file path=ppt/tags/tag15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a6d2fb69-5b87-439c-8ae3-45de8497275f}"/>
</p:tagLst>
</file>

<file path=ppt/tags/tag15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138*a*1"/>
  <p:tag name="KSO_WM_TEMPLATE_CATEGORY" val="mixed"/>
  <p:tag name="KSO_WM_TEMPLATE_INDEX" val="20201883"/>
  <p:tag name="KSO_WM_UNIT_LAYERLEVEL" val="1"/>
  <p:tag name="KSO_WM_TAG_VERSION" val="1.0"/>
  <p:tag name="KSO_WM_BEAUTIFY_FLAG" val="#wm#"/>
  <p:tag name="KSO_WM_UNIT_TEXTBOXSTYLE_GUID" val="{a6d2fb69-5b87-439c-8ae3-45de8497275f}"/>
  <p:tag name="KSO_WM_UNIT_TEXTBOXSTYLE_TEMPLATEID" val="3131177"/>
  <p:tag name="KSO_WM_UNIT_TEXTBOXSTYLE_TYPE" val="3"/>
</p:tagLst>
</file>

<file path=ppt/tags/tag158.xml><?xml version="1.0" encoding="utf-8"?>
<p:tagLst xmlns:p="http://schemas.openxmlformats.org/presentationml/2006/main">
  <p:tag name="KSO_WM_UNIT_TEXTBOXSTYLE_GUID" val="{240df2ce-f6ee-4b4e-a26f-d6eb65f279f1}"/>
</p:tagLst>
</file>

<file path=ppt/tags/tag159.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50*i*1"/>
  <p:tag name="KSO_WM_TEMPLATE_CATEGORY" val="mixed"/>
  <p:tag name="KSO_WM_TEMPLATE_INDEX" val="20201941"/>
  <p:tag name="KSO_WM_UNIT_LAYERLEVEL" val="1"/>
  <p:tag name="KSO_WM_TAG_VERSION" val="1.0"/>
  <p:tag name="KSO_WM_BEAUTIFY_FLAG" val="#wm#"/>
  <p:tag name="KSO_WM_UNIT_TEXTBOXSTYLE_GUID" val="{240df2ce-f6ee-4b4e-a26f-d6eb65f279f1}"/>
</p:tagLst>
</file>

<file path=ppt/tags/tag16.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60.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50*i*2"/>
  <p:tag name="KSO_WM_TEMPLATE_CATEGORY" val="mixed"/>
  <p:tag name="KSO_WM_TEMPLATE_INDEX" val="20201941"/>
  <p:tag name="KSO_WM_UNIT_LAYERLEVEL" val="1"/>
  <p:tag name="KSO_WM_TAG_VERSION" val="1.0"/>
  <p:tag name="KSO_WM_BEAUTIFY_FLAG" val="#wm#"/>
  <p:tag name="KSO_WM_UNIT_TEXTBOXSTYLE_GUID" val="{240df2ce-f6ee-4b4e-a26f-d6eb65f279f1}"/>
</p:tagLst>
</file>

<file path=ppt/tags/tag16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240df2ce-f6ee-4b4e-a26f-d6eb65f279f1}"/>
  <p:tag name="KSO_WM_UNIT_TEXTBOXSTYLE_TEMPLATEID" val="3135240"/>
  <p:tag name="KSO_WM_UNIT_TEXTBOXSTYLE_TYPE" val="8"/>
</p:tagLst>
</file>

<file path=ppt/tags/tag162.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5b610d2f-21b3-4264-842a-5b0d32dc72a1}"/>
  <p:tag name="KSO_WM_UNIT_TEXTBOXSTYLE_TEMPLATEID" val="3139430"/>
  <p:tag name="KSO_WM_UNIT_TEXTBOXSTYLE_TYPE" val="8"/>
</p:tagLst>
</file>

<file path=ppt/tags/tag163.xml><?xml version="1.0" encoding="utf-8"?>
<p:tagLst xmlns:p="http://schemas.openxmlformats.org/presentationml/2006/main">
  <p:tag name="PA" val="v5.2.7"/>
  <p:tag name="PAMAINTYPE" val="4"/>
  <p:tag name="PATYPE" val="159"/>
  <p:tag name="PASUBTYPE" val="162"/>
  <p:tag name="RESOURCELIBID_SHAPE" val="543472"/>
  <p:tag name="RESOURCELIB_SHAPETYPE" val="4"/>
  <p:tag name="KSO_WM_UNIT_TEXTBOXSTYLE_SHAPETYPE" val="1"/>
  <p:tag name="KSO_WM_UNIT_TEXTBOXSTYLE_DECORATEINDEX" val="1"/>
  <p:tag name="KSO_WM_UNIT_TEXTBOXSTYLE_GUID" val="{5b610d2f-21b3-4264-842a-5b0d32dc72a1}"/>
  <p:tag name="KSO_WM_UNIT_TEXTBOXSTYLE_TEMPLATEID" val="3147444"/>
</p:tagLst>
</file>

<file path=ppt/tags/tag164.xml><?xml version="1.0" encoding="utf-8"?>
<p:tagLst xmlns:p="http://schemas.openxmlformats.org/presentationml/2006/main">
  <p:tag name="PA" val="v5.2.7"/>
</p:tagLst>
</file>

<file path=ppt/tags/tag165.xml><?xml version="1.0" encoding="utf-8"?>
<p:tagLst xmlns:p="http://schemas.openxmlformats.org/presentationml/2006/main">
  <p:tag name="PA" val="v5.2.7"/>
</p:tagLst>
</file>

<file path=ppt/tags/tag166.xml><?xml version="1.0" encoding="utf-8"?>
<p:tagLst xmlns:p="http://schemas.openxmlformats.org/presentationml/2006/main">
  <p:tag name="PA" val="v5.2.7"/>
</p:tagLst>
</file>

<file path=ppt/tags/tag167.xml><?xml version="1.0" encoding="utf-8"?>
<p:tagLst xmlns:p="http://schemas.openxmlformats.org/presentationml/2006/main">
  <p:tag name="PA" val="v5.2.7"/>
</p:tagLst>
</file>

<file path=ppt/tags/tag168.xml><?xml version="1.0" encoding="utf-8"?>
<p:tagLst xmlns:p="http://schemas.openxmlformats.org/presentationml/2006/main">
  <p:tag name="PA" val="v5.2.7"/>
  <p:tag name="PAMAINTYPE" val="4"/>
  <p:tag name="PATYPE" val="176"/>
  <p:tag name="PASUBTYPE" val="285"/>
  <p:tag name="RESOURCELIBID_SHAPE" val="359384"/>
  <p:tag name="RESOURCELIB_SHAPETYPE" val="4"/>
  <p:tag name="KSO_WM_UNIT_TEXTBOXSTYLE_SHAPETYPE" val="1"/>
  <p:tag name="KSO_WM_UNIT_TEXTBOXSTYLE_DECORATEINDEX" val="2"/>
  <p:tag name="KSO_WM_UNIT_TEXTBOXSTYLE_GUID" val="{5b610d2f-21b3-4264-842a-5b0d32dc72a1}"/>
  <p:tag name="KSO_WM_UNIT_TEXTBOXSTYLE_TEMPLATEID" val="3140606"/>
</p:tagLst>
</file>

<file path=ppt/tags/tag169.xml><?xml version="1.0" encoding="utf-8"?>
<p:tagLst xmlns:p="http://schemas.openxmlformats.org/presentationml/2006/main">
  <p:tag name="PA" val="v5.2.7"/>
</p:tagLst>
</file>

<file path=ppt/tags/tag17.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70.xml><?xml version="1.0" encoding="utf-8"?>
<p:tagLst xmlns:p="http://schemas.openxmlformats.org/presentationml/2006/main">
  <p:tag name="PA" val="v5.2.7"/>
</p:tagLst>
</file>

<file path=ppt/tags/tag171.xml><?xml version="1.0" encoding="utf-8"?>
<p:tagLst xmlns:p="http://schemas.openxmlformats.org/presentationml/2006/main">
  <p:tag name="KSO_WM_UNIT_TEXTBOXSTYLE_SHAPETYPE" val="1"/>
  <p:tag name="KSO_WM_UNIT_TEXTBOXSTYLE_DECORATEINDEX" val="3"/>
  <p:tag name="KSO_WM_UNIT_TEXTBOXSTYLE_GUID" val="{5b610d2f-21b3-4264-842a-5b0d32dc72a1}"/>
  <p:tag name="KSO_WM_UNIT_TEXTBOXSTYLE_TEMPLATEID" val="3102100"/>
</p:tagLst>
</file>

<file path=ppt/tags/tag172.xml><?xml version="1.0" encoding="utf-8"?>
<p:tagLst xmlns:p="http://schemas.openxmlformats.org/presentationml/2006/main">
  <p:tag name="PA" val="v5.2.7"/>
  <p:tag name="PAMAINTYPE" val="4"/>
  <p:tag name="PATYPE" val="159"/>
  <p:tag name="PASUBTYPE" val="162"/>
  <p:tag name="RESOURCELIBID_SHAPE" val="518389"/>
  <p:tag name="RESOURCELIB_SHAPETYPE" val="4"/>
  <p:tag name="KSO_WM_UNIT_TEXTBOXSTYLE_SHAPETYPE" val="1"/>
  <p:tag name="KSO_WM_UNIT_TEXTBOXSTYLE_DECORATEINDEX" val="4"/>
  <p:tag name="KSO_WM_UNIT_TEXTBOXSTYLE_GUID" val="{5b610d2f-21b3-4264-842a-5b0d32dc72a1}"/>
  <p:tag name="KSO_WM_UNIT_TEXTBOXSTYLE_TEMPLATEID" val="3140336"/>
</p:tagLst>
</file>

<file path=ppt/tags/tag173.xml><?xml version="1.0" encoding="utf-8"?>
<p:tagLst xmlns:p="http://schemas.openxmlformats.org/presentationml/2006/main">
  <p:tag name="PA" val="v5.2.7"/>
</p:tagLst>
</file>

<file path=ppt/tags/tag174.xml><?xml version="1.0" encoding="utf-8"?>
<p:tagLst xmlns:p="http://schemas.openxmlformats.org/presentationml/2006/main">
  <p:tag name="PA" val="v5.2.7"/>
</p:tagLst>
</file>

<file path=ppt/tags/tag175.xml><?xml version="1.0" encoding="utf-8"?>
<p:tagLst xmlns:p="http://schemas.openxmlformats.org/presentationml/2006/main">
  <p:tag name="PA" val="v5.2.7"/>
</p:tagLst>
</file>

<file path=ppt/tags/tag176.xml><?xml version="1.0" encoding="utf-8"?>
<p:tagLst xmlns:p="http://schemas.openxmlformats.org/presentationml/2006/main">
  <p:tag name="PA" val="v5.2.7"/>
</p:tagLst>
</file>

<file path=ppt/tags/tag177.xml><?xml version="1.0" encoding="utf-8"?>
<p:tagLst xmlns:p="http://schemas.openxmlformats.org/presentationml/2006/main">
  <p:tag name="PA" val="v5.2.7"/>
</p:tagLst>
</file>

<file path=ppt/tags/tag178.xml><?xml version="1.0" encoding="utf-8"?>
<p:tagLst xmlns:p="http://schemas.openxmlformats.org/presentationml/2006/main">
  <p:tag name="PA" val="v5.2.7"/>
</p:tagLst>
</file>

<file path=ppt/tags/tag179.xml><?xml version="1.0" encoding="utf-8"?>
<p:tagLst xmlns:p="http://schemas.openxmlformats.org/presentationml/2006/main">
  <p:tag name="PA" val="v5.2.7"/>
  <p:tag name="PAMAINTYPE" val="4"/>
  <p:tag name="PATYPE" val="150"/>
  <p:tag name="PASUBTYPE" val="152"/>
  <p:tag name="RESOURCELIBID_SHAPE" val="274344"/>
  <p:tag name="RESOURCELIB_SHAPETYPE" val="4"/>
  <p:tag name="KSO_WM_UNIT_TEXTBOXSTYLE_SHAPETYPE" val="1"/>
  <p:tag name="KSO_WM_UNIT_TEXTBOXSTYLE_DECORATEINDEX" val="5"/>
  <p:tag name="KSO_WM_UNIT_TEXTBOXSTYLE_GUID" val="{5b610d2f-21b3-4264-842a-5b0d32dc72a1}"/>
  <p:tag name="KSO_WM_UNIT_TEXTBOXSTYLE_TEMPLATEID" val="3139734"/>
</p:tagLst>
</file>

<file path=ppt/tags/tag18.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80.xml><?xml version="1.0" encoding="utf-8"?>
<p:tagLst xmlns:p="http://schemas.openxmlformats.org/presentationml/2006/main">
  <p:tag name="PA" val="v5.2.7"/>
</p:tagLst>
</file>

<file path=ppt/tags/tag181.xml><?xml version="1.0" encoding="utf-8"?>
<p:tagLst xmlns:p="http://schemas.openxmlformats.org/presentationml/2006/main">
  <p:tag name="PA" val="v5.2.7"/>
</p:tagLst>
</file>

<file path=ppt/tags/tag182.xml><?xml version="1.0" encoding="utf-8"?>
<p:tagLst xmlns:p="http://schemas.openxmlformats.org/presentationml/2006/main">
  <p:tag name="PA" val="v5.2.7"/>
</p:tagLst>
</file>

<file path=ppt/tags/tag183.xml><?xml version="1.0" encoding="utf-8"?>
<p:tagLst xmlns:p="http://schemas.openxmlformats.org/presentationml/2006/main">
  <p:tag name="KSO_WM_UNIT_TEXTBOXSTYLE_GUID" val="{a6d2fb69-5b87-439c-8ae3-45de8497275f}"/>
</p:tagLst>
</file>

<file path=ppt/tags/tag184.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a6d2fb69-5b87-439c-8ae3-45de8497275f}"/>
</p:tagLst>
</file>

<file path=ppt/tags/tag185.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a6d2fb69-5b87-439c-8ae3-45de8497275f}"/>
</p:tagLst>
</file>

<file path=ppt/tags/tag186.xml><?xml version="1.0" encoding="utf-8"?>
<p:tagLst xmlns:p="http://schemas.openxmlformats.org/presentationml/2006/main">
  <p:tag name="KSO_WM_UNIT_TEXTBOXSTYLE_GUID" val="{52ec0a11-fa2d-4858-ba77-27baea359268}"/>
</p:tagLst>
</file>

<file path=ppt/tags/tag187.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82*i*1"/>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188.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82*i*2"/>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18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182*a*1"/>
  <p:tag name="KSO_WM_TEMPLATE_CATEGORY" val="mixed"/>
  <p:tag name="KSO_WM_TEMPLATE_INDEX" val="20201883"/>
  <p:tag name="KSO_WM_UNIT_LAYERLEVEL" val="1"/>
  <p:tag name="KSO_WM_TAG_VERSION" val="1.0"/>
  <p:tag name="KSO_WM_BEAUTIFY_FLAG" val="#wm#"/>
  <p:tag name="KSO_WM_UNIT_TEXTBOXSTYLE_GUID" val="{52ec0a11-fa2d-4858-ba77-27baea359268}"/>
  <p:tag name="KSO_WM_UNIT_TEXTBOXSTYLE_TEMPLATEID" val="3131263"/>
  <p:tag name="KSO_WM_UNIT_TEXTBOXSTYLE_TYPE" val="3"/>
</p:tagLst>
</file>

<file path=ppt/tags/tag19.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190.xml><?xml version="1.0" encoding="utf-8"?>
<p:tagLst xmlns:p="http://schemas.openxmlformats.org/presentationml/2006/main">
  <p:tag name="KSO_WM_UNIT_TEXTBOXSTYLE_GUID" val="{52ec0a11-fa2d-4858-ba77-27baea359268}"/>
</p:tagLst>
</file>

<file path=ppt/tags/tag191.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82*i*1"/>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192.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82*i*2"/>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193.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5c1a43f8-c35c-4553-99ff-c8f8ffc29720}"/>
  <p:tag name="KSO_WM_UNIT_TEXTBOXSTYLE_TEMPLATEID" val="3139430"/>
  <p:tag name="KSO_WM_UNIT_TEXTBOXSTYLE_TYPE" val="8"/>
</p:tagLst>
</file>

<file path=ppt/tags/tag194.xml><?xml version="1.0" encoding="utf-8"?>
<p:tagLst xmlns:p="http://schemas.openxmlformats.org/presentationml/2006/main">
  <p:tag name="PA" val="v5.2.7"/>
  <p:tag name="PAMAINTYPE" val="4"/>
  <p:tag name="PATYPE" val="176"/>
  <p:tag name="PASUBTYPE" val="283"/>
  <p:tag name="RESOURCELIBID_SHAPE" val="38423"/>
  <p:tag name="RESOURCELIB_SHAPETYPE" val="4"/>
  <p:tag name="KSO_WM_UNIT_TEXTBOXSTYLE_SHAPETYPE" val="1"/>
  <p:tag name="KSO_WM_UNIT_TEXTBOXSTYLE_DECORATEINDEX" val="1"/>
  <p:tag name="KSO_WM_UNIT_TEXTBOXSTYLE_GUID" val="{5c1a43f8-c35c-4553-99ff-c8f8ffc29720}"/>
  <p:tag name="KSO_WM_UNIT_TEXTBOXSTYLE_TEMPLATEID" val="3140404"/>
</p:tagLst>
</file>

<file path=ppt/tags/tag195.xml><?xml version="1.0" encoding="utf-8"?>
<p:tagLst xmlns:p="http://schemas.openxmlformats.org/presentationml/2006/main">
  <p:tag name="PA" val="v5.2.7"/>
</p:tagLst>
</file>

<file path=ppt/tags/tag196.xml><?xml version="1.0" encoding="utf-8"?>
<p:tagLst xmlns:p="http://schemas.openxmlformats.org/presentationml/2006/main">
  <p:tag name="PA" val="v5.2.7"/>
</p:tagLst>
</file>

<file path=ppt/tags/tag197.xml><?xml version="1.0" encoding="utf-8"?>
<p:tagLst xmlns:p="http://schemas.openxmlformats.org/presentationml/2006/main">
  <p:tag name="PA" val="v5.2.7"/>
</p:tagLst>
</file>

<file path=ppt/tags/tag198.xml><?xml version="1.0" encoding="utf-8"?>
<p:tagLst xmlns:p="http://schemas.openxmlformats.org/presentationml/2006/main">
  <p:tag name="PA" val="v5.2.7"/>
</p:tagLst>
</file>

<file path=ppt/tags/tag199.xml><?xml version="1.0" encoding="utf-8"?>
<p:tagLst xmlns:p="http://schemas.openxmlformats.org/presentationml/2006/main">
  <p:tag name="PA" val="v5.2.7"/>
</p:tagLst>
</file>

<file path=ppt/tags/tag2.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0.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00.xml><?xml version="1.0" encoding="utf-8"?>
<p:tagLst xmlns:p="http://schemas.openxmlformats.org/presentationml/2006/main">
  <p:tag name="PA" val="v5.2.7"/>
</p:tagLst>
</file>

<file path=ppt/tags/tag201.xml><?xml version="1.0" encoding="utf-8"?>
<p:tagLst xmlns:p="http://schemas.openxmlformats.org/presentationml/2006/main">
  <p:tag name="PA" val="v5.2.7"/>
</p:tagLst>
</file>

<file path=ppt/tags/tag202.xml><?xml version="1.0" encoding="utf-8"?>
<p:tagLst xmlns:p="http://schemas.openxmlformats.org/presentationml/2006/main">
  <p:tag name="PA" val="v5.2.7"/>
</p:tagLst>
</file>

<file path=ppt/tags/tag203.xml><?xml version="1.0" encoding="utf-8"?>
<p:tagLst xmlns:p="http://schemas.openxmlformats.org/presentationml/2006/main">
  <p:tag name="PA" val="v5.2.7"/>
</p:tagLst>
</file>

<file path=ppt/tags/tag204.xml><?xml version="1.0" encoding="utf-8"?>
<p:tagLst xmlns:p="http://schemas.openxmlformats.org/presentationml/2006/main">
  <p:tag name="PA" val="v5.2.7"/>
</p:tagLst>
</file>

<file path=ppt/tags/tag205.xml><?xml version="1.0" encoding="utf-8"?>
<p:tagLst xmlns:p="http://schemas.openxmlformats.org/presentationml/2006/main">
  <p:tag name="PA" val="v5.2.7"/>
</p:tagLst>
</file>

<file path=ppt/tags/tag206.xml><?xml version="1.0" encoding="utf-8"?>
<p:tagLst xmlns:p="http://schemas.openxmlformats.org/presentationml/2006/main">
  <p:tag name="PA" val="v5.2.7"/>
</p:tagLst>
</file>

<file path=ppt/tags/tag207.xml><?xml version="1.0" encoding="utf-8"?>
<p:tagLst xmlns:p="http://schemas.openxmlformats.org/presentationml/2006/main">
  <p:tag name="PA" val="v5.2.7"/>
</p:tagLst>
</file>

<file path=ppt/tags/tag208.xml><?xml version="1.0" encoding="utf-8"?>
<p:tagLst xmlns:p="http://schemas.openxmlformats.org/presentationml/2006/main">
  <p:tag name="PA" val="v5.2.7"/>
</p:tagLst>
</file>

<file path=ppt/tags/tag209.xml><?xml version="1.0" encoding="utf-8"?>
<p:tagLst xmlns:p="http://schemas.openxmlformats.org/presentationml/2006/main">
  <p:tag name="PA" val="v5.2.7"/>
</p:tagLst>
</file>

<file path=ppt/tags/tag21.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10.xml><?xml version="1.0" encoding="utf-8"?>
<p:tagLst xmlns:p="http://schemas.openxmlformats.org/presentationml/2006/main">
  <p:tag name="PA" val="v5.2.7"/>
</p:tagLst>
</file>

<file path=ppt/tags/tag211.xml><?xml version="1.0" encoding="utf-8"?>
<p:tagLst xmlns:p="http://schemas.openxmlformats.org/presentationml/2006/main">
  <p:tag name="PA" val="v5.2.7"/>
</p:tagLst>
</file>

<file path=ppt/tags/tag212.xml><?xml version="1.0" encoding="utf-8"?>
<p:tagLst xmlns:p="http://schemas.openxmlformats.org/presentationml/2006/main">
  <p:tag name="PA" val="v5.2.7"/>
</p:tagLst>
</file>

<file path=ppt/tags/tag213.xml><?xml version="1.0" encoding="utf-8"?>
<p:tagLst xmlns:p="http://schemas.openxmlformats.org/presentationml/2006/main">
  <p:tag name="PA" val="v5.2.7"/>
</p:tagLst>
</file>

<file path=ppt/tags/tag214.xml><?xml version="1.0" encoding="utf-8"?>
<p:tagLst xmlns:p="http://schemas.openxmlformats.org/presentationml/2006/main">
  <p:tag name="PA" val="v5.2.7"/>
</p:tagLst>
</file>

<file path=ppt/tags/tag215.xml><?xml version="1.0" encoding="utf-8"?>
<p:tagLst xmlns:p="http://schemas.openxmlformats.org/presentationml/2006/main">
  <p:tag name="PA" val="v5.2.7"/>
</p:tagLst>
</file>

<file path=ppt/tags/tag216.xml><?xml version="1.0" encoding="utf-8"?>
<p:tagLst xmlns:p="http://schemas.openxmlformats.org/presentationml/2006/main">
  <p:tag name="PA" val="v5.2.7"/>
</p:tagLst>
</file>

<file path=ppt/tags/tag217.xml><?xml version="1.0" encoding="utf-8"?>
<p:tagLst xmlns:p="http://schemas.openxmlformats.org/presentationml/2006/main">
  <p:tag name="PA" val="v5.2.7"/>
</p:tagLst>
</file>

<file path=ppt/tags/tag218.xml><?xml version="1.0" encoding="utf-8"?>
<p:tagLst xmlns:p="http://schemas.openxmlformats.org/presentationml/2006/main">
  <p:tag name="PA" val="v5.2.7"/>
</p:tagLst>
</file>

<file path=ppt/tags/tag219.xml><?xml version="1.0" encoding="utf-8"?>
<p:tagLst xmlns:p="http://schemas.openxmlformats.org/presentationml/2006/main">
  <p:tag name="PA" val="v5.2.7"/>
</p:tagLst>
</file>

<file path=ppt/tags/tag22.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20.xml><?xml version="1.0" encoding="utf-8"?>
<p:tagLst xmlns:p="http://schemas.openxmlformats.org/presentationml/2006/main">
  <p:tag name="PA" val="v5.2.7"/>
</p:tagLst>
</file>

<file path=ppt/tags/tag221.xml><?xml version="1.0" encoding="utf-8"?>
<p:tagLst xmlns:p="http://schemas.openxmlformats.org/presentationml/2006/main">
  <p:tag name="PA" val="v5.2.7"/>
</p:tagLst>
</file>

<file path=ppt/tags/tag222.xml><?xml version="1.0" encoding="utf-8"?>
<p:tagLst xmlns:p="http://schemas.openxmlformats.org/presentationml/2006/main">
  <p:tag name="PA" val="v5.2.7"/>
</p:tagLst>
</file>

<file path=ppt/tags/tag223.xml><?xml version="1.0" encoding="utf-8"?>
<p:tagLst xmlns:p="http://schemas.openxmlformats.org/presentationml/2006/main">
  <p:tag name="PA" val="v5.2.7"/>
</p:tagLst>
</file>

<file path=ppt/tags/tag224.xml><?xml version="1.0" encoding="utf-8"?>
<p:tagLst xmlns:p="http://schemas.openxmlformats.org/presentationml/2006/main">
  <p:tag name="PA" val="v5.2.7"/>
</p:tagLst>
</file>

<file path=ppt/tags/tag225.xml><?xml version="1.0" encoding="utf-8"?>
<p:tagLst xmlns:p="http://schemas.openxmlformats.org/presentationml/2006/main">
  <p:tag name="PA" val="v5.2.7"/>
</p:tagLst>
</file>

<file path=ppt/tags/tag226.xml><?xml version="1.0" encoding="utf-8"?>
<p:tagLst xmlns:p="http://schemas.openxmlformats.org/presentationml/2006/main">
  <p:tag name="PA" val="v5.2.7"/>
</p:tagLst>
</file>

<file path=ppt/tags/tag227.xml><?xml version="1.0" encoding="utf-8"?>
<p:tagLst xmlns:p="http://schemas.openxmlformats.org/presentationml/2006/main">
  <p:tag name="PA" val="v5.2.7"/>
</p:tagLst>
</file>

<file path=ppt/tags/tag228.xml><?xml version="1.0" encoding="utf-8"?>
<p:tagLst xmlns:p="http://schemas.openxmlformats.org/presentationml/2006/main">
  <p:tag name="PA" val="v5.2.7"/>
</p:tagLst>
</file>

<file path=ppt/tags/tag229.xml><?xml version="1.0" encoding="utf-8"?>
<p:tagLst xmlns:p="http://schemas.openxmlformats.org/presentationml/2006/main">
  <p:tag name="PA" val="v5.2.7"/>
</p:tagLst>
</file>

<file path=ppt/tags/tag23.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30.xml><?xml version="1.0" encoding="utf-8"?>
<p:tagLst xmlns:p="http://schemas.openxmlformats.org/presentationml/2006/main">
  <p:tag name="PA" val="v5.2.7"/>
</p:tagLst>
</file>

<file path=ppt/tags/tag231.xml><?xml version="1.0" encoding="utf-8"?>
<p:tagLst xmlns:p="http://schemas.openxmlformats.org/presentationml/2006/main">
  <p:tag name="PA" val="v5.2.7"/>
</p:tagLst>
</file>

<file path=ppt/tags/tag232.xml><?xml version="1.0" encoding="utf-8"?>
<p:tagLst xmlns:p="http://schemas.openxmlformats.org/presentationml/2006/main">
  <p:tag name="PA" val="v5.2.7"/>
</p:tagLst>
</file>

<file path=ppt/tags/tag233.xml><?xml version="1.0" encoding="utf-8"?>
<p:tagLst xmlns:p="http://schemas.openxmlformats.org/presentationml/2006/main">
  <p:tag name="PA" val="v5.2.7"/>
</p:tagLst>
</file>

<file path=ppt/tags/tag234.xml><?xml version="1.0" encoding="utf-8"?>
<p:tagLst xmlns:p="http://schemas.openxmlformats.org/presentationml/2006/main">
  <p:tag name="PA" val="v5.2.7"/>
</p:tagLst>
</file>

<file path=ppt/tags/tag235.xml><?xml version="1.0" encoding="utf-8"?>
<p:tagLst xmlns:p="http://schemas.openxmlformats.org/presentationml/2006/main">
  <p:tag name="PA" val="v5.2.7"/>
</p:tagLst>
</file>

<file path=ppt/tags/tag236.xml><?xml version="1.0" encoding="utf-8"?>
<p:tagLst xmlns:p="http://schemas.openxmlformats.org/presentationml/2006/main">
  <p:tag name="PA" val="v5.2.7"/>
</p:tagLst>
</file>

<file path=ppt/tags/tag237.xml><?xml version="1.0" encoding="utf-8"?>
<p:tagLst xmlns:p="http://schemas.openxmlformats.org/presentationml/2006/main">
  <p:tag name="PA" val="v5.2.7"/>
</p:tagLst>
</file>

<file path=ppt/tags/tag238.xml><?xml version="1.0" encoding="utf-8"?>
<p:tagLst xmlns:p="http://schemas.openxmlformats.org/presentationml/2006/main">
  <p:tag name="PA" val="v5.2.7"/>
</p:tagLst>
</file>

<file path=ppt/tags/tag239.xml><?xml version="1.0" encoding="utf-8"?>
<p:tagLst xmlns:p="http://schemas.openxmlformats.org/presentationml/2006/main">
  <p:tag name="PA" val="v5.2.7"/>
</p:tagLst>
</file>

<file path=ppt/tags/tag24.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40.xml><?xml version="1.0" encoding="utf-8"?>
<p:tagLst xmlns:p="http://schemas.openxmlformats.org/presentationml/2006/main">
  <p:tag name="PA" val="v5.2.7"/>
</p:tagLst>
</file>

<file path=ppt/tags/tag241.xml><?xml version="1.0" encoding="utf-8"?>
<p:tagLst xmlns:p="http://schemas.openxmlformats.org/presentationml/2006/main">
  <p:tag name="PA" val="v5.2.7"/>
</p:tagLst>
</file>

<file path=ppt/tags/tag242.xml><?xml version="1.0" encoding="utf-8"?>
<p:tagLst xmlns:p="http://schemas.openxmlformats.org/presentationml/2006/main">
  <p:tag name="PA" val="v5.2.7"/>
</p:tagLst>
</file>

<file path=ppt/tags/tag243.xml><?xml version="1.0" encoding="utf-8"?>
<p:tagLst xmlns:p="http://schemas.openxmlformats.org/presentationml/2006/main">
  <p:tag name="PA" val="v5.2.7"/>
</p:tagLst>
</file>

<file path=ppt/tags/tag244.xml><?xml version="1.0" encoding="utf-8"?>
<p:tagLst xmlns:p="http://schemas.openxmlformats.org/presentationml/2006/main">
  <p:tag name="PA" val="v5.2.7"/>
</p:tagLst>
</file>

<file path=ppt/tags/tag245.xml><?xml version="1.0" encoding="utf-8"?>
<p:tagLst xmlns:p="http://schemas.openxmlformats.org/presentationml/2006/main">
  <p:tag name="PA" val="v5.2.7"/>
</p:tagLst>
</file>

<file path=ppt/tags/tag246.xml><?xml version="1.0" encoding="utf-8"?>
<p:tagLst xmlns:p="http://schemas.openxmlformats.org/presentationml/2006/main">
  <p:tag name="PA" val="v5.2.7"/>
</p:tagLst>
</file>

<file path=ppt/tags/tag247.xml><?xml version="1.0" encoding="utf-8"?>
<p:tagLst xmlns:p="http://schemas.openxmlformats.org/presentationml/2006/main">
  <p:tag name="PA" val="v5.2.7"/>
</p:tagLst>
</file>

<file path=ppt/tags/tag248.xml><?xml version="1.0" encoding="utf-8"?>
<p:tagLst xmlns:p="http://schemas.openxmlformats.org/presentationml/2006/main">
  <p:tag name="PA" val="v5.2.7"/>
</p:tagLst>
</file>

<file path=ppt/tags/tag249.xml><?xml version="1.0" encoding="utf-8"?>
<p:tagLst xmlns:p="http://schemas.openxmlformats.org/presentationml/2006/main">
  <p:tag name="PA" val="v5.2.7"/>
</p:tagLst>
</file>

<file path=ppt/tags/tag25.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50.xml><?xml version="1.0" encoding="utf-8"?>
<p:tagLst xmlns:p="http://schemas.openxmlformats.org/presentationml/2006/main">
  <p:tag name="PA" val="v5.2.7"/>
</p:tagLst>
</file>

<file path=ppt/tags/tag251.xml><?xml version="1.0" encoding="utf-8"?>
<p:tagLst xmlns:p="http://schemas.openxmlformats.org/presentationml/2006/main">
  <p:tag name="PA" val="v5.2.7"/>
</p:tagLst>
</file>

<file path=ppt/tags/tag252.xml><?xml version="1.0" encoding="utf-8"?>
<p:tagLst xmlns:p="http://schemas.openxmlformats.org/presentationml/2006/main">
  <p:tag name="PA" val="v5.2.7"/>
</p:tagLst>
</file>

<file path=ppt/tags/tag253.xml><?xml version="1.0" encoding="utf-8"?>
<p:tagLst xmlns:p="http://schemas.openxmlformats.org/presentationml/2006/main">
  <p:tag name="PA" val="v5.2.7"/>
</p:tagLst>
</file>

<file path=ppt/tags/tag254.xml><?xml version="1.0" encoding="utf-8"?>
<p:tagLst xmlns:p="http://schemas.openxmlformats.org/presentationml/2006/main">
  <p:tag name="PA" val="v5.2.7"/>
</p:tagLst>
</file>

<file path=ppt/tags/tag255.xml><?xml version="1.0" encoding="utf-8"?>
<p:tagLst xmlns:p="http://schemas.openxmlformats.org/presentationml/2006/main">
  <p:tag name="PA" val="v5.2.7"/>
</p:tagLst>
</file>

<file path=ppt/tags/tag256.xml><?xml version="1.0" encoding="utf-8"?>
<p:tagLst xmlns:p="http://schemas.openxmlformats.org/presentationml/2006/main">
  <p:tag name="PA" val="v5.2.7"/>
</p:tagLst>
</file>

<file path=ppt/tags/tag257.xml><?xml version="1.0" encoding="utf-8"?>
<p:tagLst xmlns:p="http://schemas.openxmlformats.org/presentationml/2006/main">
  <p:tag name="PA" val="v5.2.7"/>
</p:tagLst>
</file>

<file path=ppt/tags/tag258.xml><?xml version="1.0" encoding="utf-8"?>
<p:tagLst xmlns:p="http://schemas.openxmlformats.org/presentationml/2006/main">
  <p:tag name="PA" val="v5.2.7"/>
</p:tagLst>
</file>

<file path=ppt/tags/tag259.xml><?xml version="1.0" encoding="utf-8"?>
<p:tagLst xmlns:p="http://schemas.openxmlformats.org/presentationml/2006/main">
  <p:tag name="PA" val="v5.2.7"/>
</p:tagLst>
</file>

<file path=ppt/tags/tag26.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60.xml><?xml version="1.0" encoding="utf-8"?>
<p:tagLst xmlns:p="http://schemas.openxmlformats.org/presentationml/2006/main">
  <p:tag name="PA" val="v5.2.7"/>
</p:tagLst>
</file>

<file path=ppt/tags/tag261.xml><?xml version="1.0" encoding="utf-8"?>
<p:tagLst xmlns:p="http://schemas.openxmlformats.org/presentationml/2006/main">
  <p:tag name="PA" val="v5.2.7"/>
</p:tagLst>
</file>

<file path=ppt/tags/tag262.xml><?xml version="1.0" encoding="utf-8"?>
<p:tagLst xmlns:p="http://schemas.openxmlformats.org/presentationml/2006/main">
  <p:tag name="PA" val="v5.2.7"/>
</p:tagLst>
</file>

<file path=ppt/tags/tag263.xml><?xml version="1.0" encoding="utf-8"?>
<p:tagLst xmlns:p="http://schemas.openxmlformats.org/presentationml/2006/main">
  <p:tag name="KSO_WM_UNIT_TEXTBOXSTYLE_SHAPETYPE" val="1"/>
  <p:tag name="KSO_WM_UNIT_TEXTBOXSTYLE_DECORATEINDEX" val="2"/>
  <p:tag name="KSO_WM_UNIT_TEXTBOXSTYLE_GUID" val="{5c1a43f8-c35c-4553-99ff-c8f8ffc29720}"/>
  <p:tag name="KSO_WM_UNIT_TEXTBOXSTYLE_TEMPLATEID" val="3101737"/>
</p:tagLst>
</file>

<file path=ppt/tags/tag264.xml><?xml version="1.0" encoding="utf-8"?>
<p:tagLst xmlns:p="http://schemas.openxmlformats.org/presentationml/2006/main">
  <p:tag name="PA" val="v5.2.7"/>
  <p:tag name="PAMAINTYPE" val="4"/>
  <p:tag name="PATYPE" val="159"/>
  <p:tag name="PASUBTYPE" val="162"/>
  <p:tag name="RESOURCELIBID_SHAPE" val="546908"/>
  <p:tag name="RESOURCELIB_SHAPETYPE" val="4"/>
  <p:tag name="KSO_WM_UNIT_TEXTBOXSTYLE_SHAPETYPE" val="1"/>
  <p:tag name="KSO_WM_UNIT_TEXTBOXSTYLE_DECORATEINDEX" val="3"/>
  <p:tag name="KSO_WM_UNIT_TEXTBOXSTYLE_GUID" val="{5c1a43f8-c35c-4553-99ff-c8f8ffc29720}"/>
  <p:tag name="KSO_WM_UNIT_TEXTBOXSTYLE_TEMPLATEID" val="3140105"/>
</p:tagLst>
</file>

<file path=ppt/tags/tag265.xml><?xml version="1.0" encoding="utf-8"?>
<p:tagLst xmlns:p="http://schemas.openxmlformats.org/presentationml/2006/main">
  <p:tag name="PA" val="v5.2.7"/>
</p:tagLst>
</file>

<file path=ppt/tags/tag266.xml><?xml version="1.0" encoding="utf-8"?>
<p:tagLst xmlns:p="http://schemas.openxmlformats.org/presentationml/2006/main">
  <p:tag name="PA" val="v5.2.7"/>
</p:tagLst>
</file>

<file path=ppt/tags/tag267.xml><?xml version="1.0" encoding="utf-8"?>
<p:tagLst xmlns:p="http://schemas.openxmlformats.org/presentationml/2006/main">
  <p:tag name="PA" val="v5.2.7"/>
</p:tagLst>
</file>

<file path=ppt/tags/tag268.xml><?xml version="1.0" encoding="utf-8"?>
<p:tagLst xmlns:p="http://schemas.openxmlformats.org/presentationml/2006/main">
  <p:tag name="PA" val="v5.2.7"/>
</p:tagLst>
</file>

<file path=ppt/tags/tag269.xml><?xml version="1.0" encoding="utf-8"?>
<p:tagLst xmlns:p="http://schemas.openxmlformats.org/presentationml/2006/main">
  <p:tag name="PA" val="v5.2.7"/>
</p:tagLst>
</file>

<file path=ppt/tags/tag27.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70.xml><?xml version="1.0" encoding="utf-8"?>
<p:tagLst xmlns:p="http://schemas.openxmlformats.org/presentationml/2006/main">
  <p:tag name="PA" val="v5.2.7"/>
</p:tagLst>
</file>

<file path=ppt/tags/tag271.xml><?xml version="1.0" encoding="utf-8"?>
<p:tagLst xmlns:p="http://schemas.openxmlformats.org/presentationml/2006/main">
  <p:tag name="KSO_WM_UNIT_TEXTBOXSTYLE_GUID" val="{52ec0a11-fa2d-4858-ba77-27baea359268}"/>
</p:tagLst>
</file>

<file path=ppt/tags/tag27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82*i*1"/>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27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82*i*2"/>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274.xml><?xml version="1.0" encoding="utf-8"?>
<p:tagLst xmlns:p="http://schemas.openxmlformats.org/presentationml/2006/main">
  <p:tag name="KSO_WM_UNIT_TEXTBOXSTYLE_GUID" val="{52ec0a11-fa2d-4858-ba77-27baea359268}"/>
</p:tagLst>
</file>

<file path=ppt/tags/tag27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82*i*1"/>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27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82*i*2"/>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277.xml><?xml version="1.0" encoding="utf-8"?>
<p:tagLst xmlns:p="http://schemas.openxmlformats.org/presentationml/2006/main">
  <p:tag name="KSO_WM_BEAUTIFY_FLAG" val="#wm#"/>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3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3_2"/>
  <p:tag name="KSO_WM_UNIT_FILL_FORE_SCHEMECOLOR_INDEX" val="14"/>
  <p:tag name="KSO_WM_UNIT_FILL_FORE_SCHEMECOLOR_INDEX_BRIGHTNESS" val="0"/>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5,&quot;pos&quot;:0.15000000596046448,&quot;transparency&quot;:0},{&quot;brightness&quot;:0.6000000238418579,&quot;colorType&quot;:1,&quot;foreColorIndex&quot;:5,&quot;pos&quot;:0.8500000238418579,&quot;transparency&quot;:0},{&quot;brightness&quot;:0,&quot;colorType&quot;:2,&quot;pos&quot;:0.5,&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
</p:tagLst>
</file>

<file path=ppt/tags/tag278.xml><?xml version="1.0" encoding="utf-8"?>
<p:tagLst xmlns:p="http://schemas.openxmlformats.org/presentationml/2006/main">
  <p:tag name="KSO_WM_BEAUTIFY_FLAG" val="#wm#"/>
  <p:tag name="KSO_WM_UNIT_FILL_FORE_SCHEMECOLOR_INDEX_1_BRIGHTNESS" val="0.6"/>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44"/>
  <p:tag name="KSO_WM_UNIT_FILL_FORE_SCHEMECOLOR_INDEX_2_TRANS" val="0"/>
  <p:tag name="KSO_WM_UNIT_FILL_FORE_SCHEMECOLOR_INDEX_3_BRIGHTNESS" val="0"/>
  <p:tag name="KSO_WM_UNIT_FILL_FORE_SCHEMECOLOR_INDEX_3" val="5"/>
  <p:tag name="KSO_WM_UNIT_FILL_FORE_SCHEMECOLOR_INDEX_3_POS" val="0.66"/>
  <p:tag name="KSO_WM_UNIT_FILL_FORE_SCHEMECOLOR_INDEX_3_TRANS" val="0"/>
  <p:tag name="KSO_WM_UNIT_FILL_FORE_SCHEMECOLOR_INDEX_4_BRIGHTNESS" val="0"/>
  <p:tag name="KSO_WM_UNIT_FILL_FORE_SCHEMECOLOR_INDEX_4" val="5"/>
  <p:tag name="KSO_WM_UNIT_FILL_FORE_SCHEMECOLOR_INDEX_4_POS" val="1"/>
  <p:tag name="KSO_WM_UNIT_FILL_FORE_SCHEMECOLOR_INDEX_4_TRANS" val="0"/>
  <p:tag name="KSO_WM_UNIT_FILL_GRADIENT_TYPE" val="2"/>
  <p:tag name="KSO_WM_UNIT_FILL_GRADIENT_ANGLE" val="0"/>
  <p:tag name="KSO_WM_UNIT_FILL_GRADIENT_DIRECTION" val="12"/>
  <p:tag name="KSO_WM_UNIT_LINE_FORE_SCHEMECOLOR_INDEX_1_BRIGHTNESS" val="0.55"/>
  <p:tag name="KSO_WM_UNIT_LINE_FORE_SCHEMECOLOR_INDEX_1" val="5"/>
  <p:tag name="KSO_WM_UNIT_LINE_FORE_SCHEMECOLOR_INDEX_1_POS" val="0"/>
  <p:tag name="KSO_WM_UNIT_LINE_FORE_SCHEMECOLOR_INDEX_1_TRANS" val="0"/>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1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1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gradient&quot;:[{&quot;brightness&quot;:0.550000011920929,&quot;colorType&quot;:2,&quot;pos&quot;:0,&quot;rgb&quot;:&quot;#dbe5ff&quot;,&quot;transparency&quot;:0},{&quot;brightness&quot;:0.949999988079071,&quot;colorType&quot;:2,&quot;pos&quot;:0.3700000047683716,&quot;rgb&quot;:&quot;#fdfeff&quot;,&quot;transparency&quot;:0},{&quot;brightness&quot;:0.699999988079071,&quot;colorType&quot;:2,&quot;pos&quot;:0.7099999785423279,&quot;rgb&quot;:&quot;#e7eeff&quot;,&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DIAGRAM_USE_COLOR_VALUE" val="{&quot;color_scheme&quot;:1,&quot;color_type&quot;:1,&quot;theme_color_indexes&quot;:[]}"/>
</p:tagLst>
</file>

<file path=ppt/tags/tag279.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1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1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28.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80.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2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2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8,&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8"/>
  <p:tag name="KSO_WM_DIAGRAM_USE_COLOR_VALUE" val="{&quot;color_scheme&quot;:1,&quot;color_type&quot;:1,&quot;theme_color_indexes&quot;:[]}"/>
</p:tagLst>
</file>

<file path=ppt/tags/tag281.xml><?xml version="1.0" encoding="utf-8"?>
<p:tagLst xmlns:p="http://schemas.openxmlformats.org/presentationml/2006/main">
  <p:tag name="KSO_WM_BEAUTIFY_FLAG" val="#wm#"/>
  <p:tag name="KSO_WM_UNIT_SHADOW_SCHEMECOLOR_INDEX_BRIGHTNESS" val="0"/>
  <p:tag name="KSO_WM_UNIT_SHADOW_SCHEMECOLOR_INDEX" val="8"/>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2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2_2"/>
  <p:tag name="KSO_WM_UNIT_FILL_FORE_SCHEMECOLOR_INDEX" val="14"/>
  <p:tag name="KSO_WM_UNIT_FILL_FORE_SCHEMECOLOR_INDEX_BRIGHTNESS" val="0"/>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8,&quot;pos&quot;:0.15000000596046448,&quot;transparency&quot;:0},{&quot;brightness&quot;:0.6000000238418579,&quot;colorType&quot;:1,&quot;foreColorIndex&quot;:8,&quot;pos&quot;:0.8500000238418579,&quot;transparency&quot;:0},{&quot;brightness&quot;:0,&quot;colorType&quot;:2,&quot;pos&quot;:0.5,&quot;rgb&quot;:&quot;#ffffff&quot;,&quot;transparency&quot;:0}],&quot;type&quot;:2},&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
</p:tagLst>
</file>

<file path=ppt/tags/tag282.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48"/>
  <p:tag name="KSO_WM_UNIT_FILL_FORE_SCHEMECOLOR_INDEX_2_TRANS" val="0"/>
  <p:tag name="KSO_WM_UNIT_FILL_FORE_SCHEMECOLOR_INDEX_3_BRIGHTNESS" val="0.4"/>
  <p:tag name="KSO_WM_UNIT_FILL_FORE_SCHEMECOLOR_INDEX_3" val="8"/>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2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2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gradient&quot;:[{&quot;brightness&quot;:0.800000011920929,&quot;colorType&quot;:1,&quot;foreColorIndex&quot;:8,&quot;pos&quot;:0,&quot;transparency&quot;:0},{&quot;brightness&quot;:0,&quot;colorType&quot;:1,&quot;foreColorIndex&quot;:8,&quot;pos&quot;:0.4399999976158142,&quot;transparency&quot;:0}],&quot;type&quot;:3},&quot;glow&quot;:{&quot;colorType&quot;:0},&quot;line&quot;:{&quot;gradient&quot;:[{&quot;brightness&quot;:0.800000011920929,&quot;colorType&quot;:1,&quot;foreColorIndex&quot;:8,&quot;pos&quot;:0,&quot;transparency&quot;:0},{&quot;brightness&quot;:0.949999988079071,&quot;colorType&quot;:2,&quot;pos&quot;:0.3700000047683716,&quot;rgb&quot;:&quot;#fdfeff&quot;,&quot;transparency&quot;:0},{&quot;brightness&quot;:0.800000011920929,&quot;colorType&quot;:1,&quot;foreColorIndex&quot;:8,&quot;pos&quot;:0.7099999785423279,&quot;transparency&quot;:0},{&quot;brightness&quot;:0,&quot;colorType&quot;:2,&quot;pos&quot;:1,&quot;rgb&quot;:&quot;#ffffff&quot;,&quot;transparency&quot;:0}],&quot;type&quot;:2},&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DIAGRAM_USE_COLOR_VALUE" val="{&quot;color_scheme&quot;:1,&quot;color_type&quot;:1,&quot;theme_color_indexes&quot;:[]}"/>
</p:tagLst>
</file>

<file path=ppt/tags/tag283.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2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2_3"/>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8"/>
  <p:tag name="KSO_WM_DIAGRAM_USE_COLOR_VALUE" val="{&quot;color_scheme&quot;:1,&quot;color_type&quot;:1,&quot;theme_color_indexes&quot;:[]}"/>
</p:tagLst>
</file>

<file path=ppt/tags/tag284.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1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1_2"/>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5,&quot;transparency&quot;:0.3300000131130218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85.xml><?xml version="1.0" encoding="utf-8"?>
<p:tagLst xmlns:p="http://schemas.openxmlformats.org/presentationml/2006/main">
  <p:tag name="KSO_WM_BEAUTIFY_FLAG" val="#wm#"/>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1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1_3"/>
  <p:tag name="KSO_WM_UNIT_FILL_FORE_SCHEMECOLOR_INDEX" val="14"/>
  <p:tag name="KSO_WM_UNIT_FILL_FORE_SCHEMECOLOR_INDEX_BRIGHTNESS" val="0"/>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5,&quot;pos&quot;:0.15000000596046448,&quot;transparency&quot;:0},{&quot;brightness&quot;:0.6000000238418579,&quot;colorType&quot;:1,&quot;foreColorIndex&quot;:5,&quot;pos&quot;:0.8500000238418579,&quot;transparency&quot;:0},{&quot;brightness&quot;:0,&quot;colorType&quot;:2,&quot;pos&quot;:0.5,&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
</p:tagLst>
</file>

<file path=ppt/tags/tag286.xml><?xml version="1.0" encoding="utf-8"?>
<p:tagLst xmlns:p="http://schemas.openxmlformats.org/presentationml/2006/main">
  <p:tag name="KSO_WM_BEAUTIFY_FLAG" val="#wm#"/>
  <p:tag name="KSO_WM_UNIT_FILL_FORE_SCHEMECOLOR_INDEX_1_BRIGHTNESS" val="0.6"/>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44"/>
  <p:tag name="KSO_WM_UNIT_FILL_FORE_SCHEMECOLOR_INDEX_2_TRANS" val="0"/>
  <p:tag name="KSO_WM_UNIT_FILL_FORE_SCHEMECOLOR_INDEX_3_BRIGHTNESS" val="0"/>
  <p:tag name="KSO_WM_UNIT_FILL_FORE_SCHEMECOLOR_INDEX_3" val="5"/>
  <p:tag name="KSO_WM_UNIT_FILL_FORE_SCHEMECOLOR_INDEX_3_POS" val="0.66"/>
  <p:tag name="KSO_WM_UNIT_FILL_FORE_SCHEMECOLOR_INDEX_3_TRANS" val="0"/>
  <p:tag name="KSO_WM_UNIT_FILL_FORE_SCHEMECOLOR_INDEX_4_BRIGHTNESS" val="0"/>
  <p:tag name="KSO_WM_UNIT_FILL_FORE_SCHEMECOLOR_INDEX_4" val="5"/>
  <p:tag name="KSO_WM_UNIT_FILL_FORE_SCHEMECOLOR_INDEX_4_POS" val="1"/>
  <p:tag name="KSO_WM_UNIT_FILL_FORE_SCHEMECOLOR_INDEX_4_TRANS" val="0"/>
  <p:tag name="KSO_WM_UNIT_FILL_GRADIENT_TYPE" val="2"/>
  <p:tag name="KSO_WM_UNIT_FILL_GRADIENT_ANGLE" val="0"/>
  <p:tag name="KSO_WM_UNIT_FILL_GRADIENT_DIRECTION" val="12"/>
  <p:tag name="KSO_WM_UNIT_LINE_FORE_SCHEMECOLOR_INDEX_1_BRIGHTNESS" val="0.55"/>
  <p:tag name="KSO_WM_UNIT_LINE_FORE_SCHEMECOLOR_INDEX_1" val="5"/>
  <p:tag name="KSO_WM_UNIT_LINE_FORE_SCHEMECOLOR_INDEX_1_POS" val="0"/>
  <p:tag name="KSO_WM_UNIT_LINE_FORE_SCHEMECOLOR_INDEX_1_TRANS" val="0"/>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3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3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gradient&quot;:[{&quot;brightness&quot;:0.800000011920929,&quot;colorType&quot;:1,&quot;foreColorIndex&quot;:5,&quot;pos&quot;:0,&quot;transparency&quot;:0},{&quot;brightness&quot;:0,&quot;colorType&quot;:1,&quot;foreColorIndex&quot;:5,&quot;pos&quot;:0.4399999976158142,&quot;transparency&quot;:0}],&quot;type&quot;:3},&quot;glow&quot;:{&quot;colorType&quot;:0},&quot;line&quot;:{&quot;gradient&quot;:[{&quot;brightness&quot;:0.550000011920929,&quot;colorType&quot;:2,&quot;pos&quot;:0,&quot;rgb&quot;:&quot;#dbe5ff&quot;,&quot;transparency&quot;:0},{&quot;brightness&quot;:0.949999988079071,&quot;colorType&quot;:2,&quot;pos&quot;:0.3700000047683716,&quot;rgb&quot;:&quot;#fdfeff&quot;,&quot;transparency&quot;:0},{&quot;brightness&quot;:0.699999988079071,&quot;colorType&quot;:2,&quot;pos&quot;:0.7099999785423279,&quot;rgb&quot;:&quot;#e7eeff&quot;,&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DIAGRAM_USE_COLOR_VALUE" val="{&quot;color_scheme&quot;:1,&quot;color_type&quot;:1,&quot;theme_color_indexes&quot;:[]}"/>
</p:tagLst>
</file>

<file path=ppt/tags/tag287.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3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3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288.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4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4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8,&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8"/>
  <p:tag name="KSO_WM_DIAGRAM_USE_COLOR_VALUE" val="{&quot;color_scheme&quot;:1,&quot;color_type&quot;:1,&quot;theme_color_indexes&quot;:[]}"/>
</p:tagLst>
</file>

<file path=ppt/tags/tag289.xml><?xml version="1.0" encoding="utf-8"?>
<p:tagLst xmlns:p="http://schemas.openxmlformats.org/presentationml/2006/main">
  <p:tag name="KSO_WM_BEAUTIFY_FLAG" val="#wm#"/>
  <p:tag name="KSO_WM_UNIT_SHADOW_SCHEMECOLOR_INDEX_BRIGHTNESS" val="0"/>
  <p:tag name="KSO_WM_UNIT_SHADOW_SCHEMECOLOR_INDEX" val="8"/>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4_2"/>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4_2"/>
  <p:tag name="KSO_WM_UNIT_FILL_FORE_SCHEMECOLOR_INDEX" val="14"/>
  <p:tag name="KSO_WM_UNIT_FILL_FORE_SCHEMECOLOR_INDEX_BRIGHTNESS" val="0"/>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2,&quot;rgb&quot;:&quot;#ffffff&quot;,&quot;transparency&quot;:0},&quot;type&quot;:1},&quot;glow&quot;:{&quot;colorType&quot;:0},&quot;line&quot;:{&quot;gradient&quot;:[{&quot;brightness&quot;:0.6000000238418579,&quot;colorType&quot;:1,&quot;foreColorIndex&quot;:8,&quot;pos&quot;:0.15000000596046448,&quot;transparency&quot;:0},{&quot;brightness&quot;:0.6000000238418579,&quot;colorType&quot;:1,&quot;foreColorIndex&quot;:8,&quot;pos&quot;:0.8500000238418579,&quot;transparency&quot;:0},{&quot;brightness&quot;:0,&quot;colorType&quot;:2,&quot;pos&quot;:0.5,&quot;rgb&quot;:&quot;#ffffff&quot;,&quot;transparency&quot;:0}],&quot;type&quot;:2},&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brightness&quot;:-0.25,&quot;colorType&quot;:1,&quot;foreColorIndex&quot;:5,&quot;transparency&quot;:0},&quot;threeD&quot;:{&quot;curvedSurface&quot;:{&quot;brightness&quot;:0,&quot;colorType&quot;:2,&quot;rgb&quot;:&quot;#000000&quot;},&quot;depth&quot;:{&quot;colorType&quot;:0}}}}"/>
  <p:tag name="KSO_WM_DIAGRAM_USE_COLOR_VALUE" val="{&quot;color_scheme&quot;:1,&quot;color_type&quot;:1,&quot;theme_color_indexes&quot;:[]}"/>
</p:tagLst>
</file>

<file path=ppt/tags/tag29.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290.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48"/>
  <p:tag name="KSO_WM_UNIT_FILL_FORE_SCHEMECOLOR_INDEX_2_TRANS" val="0"/>
  <p:tag name="KSO_WM_UNIT_FILL_FORE_SCHEMECOLOR_INDEX_3_BRIGHTNESS" val="0.4"/>
  <p:tag name="KSO_WM_UNIT_FILL_FORE_SCHEMECOLOR_INDEX_3" val="8"/>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a*1_4_1"/>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ISCONTENTSTITLE" val="0"/>
  <p:tag name="KSO_WM_UNIT_ISNUMDGMTITLE" val="0"/>
  <p:tag name="KSO_WM_UNIT_NOCLEAR" val="0"/>
  <p:tag name="KSO_WM_UNIT_TYPE" val="m_h_a"/>
  <p:tag name="KSO_WM_UNIT_INDEX" val="1_4_1"/>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gradient&quot;:[{&quot;brightness&quot;:0.800000011920929,&quot;colorType&quot;:1,&quot;foreColorIndex&quot;:8,&quot;pos&quot;:0,&quot;transparency&quot;:0},{&quot;brightness&quot;:0,&quot;colorType&quot;:1,&quot;foreColorIndex&quot;:8,&quot;pos&quot;:0.4399999976158142,&quot;transparency&quot;:0}],&quot;type&quot;:3},&quot;glow&quot;:{&quot;colorType&quot;:0},&quot;line&quot;:{&quot;gradient&quot;:[{&quot;brightness&quot;:0.800000011920929,&quot;colorType&quot;:1,&quot;foreColorIndex&quot;:8,&quot;pos&quot;:0,&quot;transparency&quot;:0},{&quot;brightness&quot;:0.949999988079071,&quot;colorType&quot;:2,&quot;pos&quot;:0.3700000047683716,&quot;rgb&quot;:&quot;#fdfeff&quot;,&quot;transparency&quot;:0},{&quot;brightness&quot;:0.800000011920929,&quot;colorType&quot;:1,&quot;foreColorIndex&quot;:8,&quot;pos&quot;:0.7099999785423279,&quot;transparency&quot;:0},{&quot;brightness&quot;:0,&quot;colorType&quot;:2,&quot;pos&quot;:1,&quot;rgb&quot;:&quot;#ffffff&quot;,&quot;transparency&quot;:0}],&quot;type&quot;:2},&quot;shadow&quot;:{&quot;brightness&quot;:0,&quot;colorType&quot;:1,&quot;foreColorIndex&quot;:8,&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4"/>
  <p:tag name="KSO_WM_UNIT_PRESET_TEXT" val="添加标题"/>
  <p:tag name="KSO_WM_UNIT_FILL_TYPE" val="3"/>
  <p:tag name="KSO_WM_DIAGRAM_USE_COLOR_VALUE" val="{&quot;color_scheme&quot;:1,&quot;color_type&quot;:1,&quot;theme_color_indexes&quot;:[]}"/>
</p:tagLst>
</file>

<file path=ppt/tags/tag291.xml><?xml version="1.0" encoding="utf-8"?>
<p:tagLst xmlns:p="http://schemas.openxmlformats.org/presentationml/2006/main">
  <p:tag name="KSO_WM_BEAUTIFY_FLAG" val="#wm#"/>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DIAGRAM_GROUP_CODE" val="m1-1"/>
  <p:tag name="KSO_WM_UNIT_ID" val="diagram20230931_3*m_h_i*1_4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4_3"/>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8,&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8"/>
  <p:tag name="KSO_WM_DIAGRAM_USE_COLOR_VALUE" val="{&quot;color_scheme&quot;:1,&quot;color_type&quot;:1,&quot;theme_color_indexes&quot;:[]}"/>
</p:tagLst>
</file>

<file path=ppt/tags/tag292.xml><?xml version="1.0" encoding="utf-8"?>
<p:tagLst xmlns:p="http://schemas.openxmlformats.org/presentationml/2006/main">
  <p:tag name="KSO_WM_BEAUTIFY_FLAG" val="#wm#"/>
  <p:tag name="KSO_WM_UNIT_LINE_FORE_SCHEMECOLOR_INDEX_BRIGHTNESS" val="0"/>
  <p:tag name="KSO_WM_UNIT_LINE_FILL_TYPE" val="2"/>
  <p:tag name="KSO_WM_UNIT_HIGHLIGHT" val="0"/>
  <p:tag name="KSO_WM_UNIT_COMPATIBLE" val="0"/>
  <p:tag name="KSO_WM_UNIT_DIAGRAM_ISNUMVISUAL" val="0"/>
  <p:tag name="KSO_WM_UNIT_DIAGRAM_ISREFERUNIT" val="0"/>
  <p:tag name="KSO_WM_DIAGRAM_GROUP_CODE" val="m1-1"/>
  <p:tag name="KSO_WM_UNIT_ID" val="diagram20230931_3*m_h_i*1_3_3"/>
  <p:tag name="KSO_WM_TEMPLATE_CATEGORY" val="diagram"/>
  <p:tag name="KSO_WM_TEMPLATE_INDEX" val="20230931"/>
  <p:tag name="KSO_WM_UNIT_LAYERLEVEL" val="1_1_1"/>
  <p:tag name="KSO_WM_TAG_VERSION" val="3.0"/>
  <p:tag name="KSO_WM_DIAGRAM_VERSION" val="3"/>
  <p:tag name="KSO_WM_DIAGRAM_COLOR_TRICK" val="2"/>
  <p:tag name="KSO_WM_DIAGRAM_COLOR_TEXT_CAN_REMOVE" val="n"/>
  <p:tag name="KSO_WM_UNIT_TYPE" val="m_h_i"/>
  <p:tag name="KSO_WM_UNIT_INDEX" val="1_3_3"/>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DIAGRAM_USE_COLOR_VALUE" val="{&quot;color_scheme&quot;:1,&quot;color_type&quot;:1,&quot;theme_color_indexes&quot;:[]}"/>
</p:tagLst>
</file>

<file path=ppt/tags/tag29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30931_3*m_h_f*1_2_1"/>
  <p:tag name="KSO_WM_TEMPLATE_CATEGORY" val="diagram"/>
  <p:tag name="KSO_WM_TEMPLATE_INDEX" val="20230931"/>
  <p:tag name="KSO_WM_UNIT_LAYERLEVEL" val="1_1_1"/>
  <p:tag name="KSO_WM_TAG_VERSION" val="3.0"/>
  <p:tag name="KSO_WM_BEAUTIFY_FLAG" val="#wm#"/>
  <p:tag name="KSO_WM_DIAGRAM_VERSION" val="3"/>
  <p:tag name="KSO_WM_DIAGRAM_COLOR_TRICK" val="2"/>
  <p:tag name="KSO_WM_DIAGRAM_COLOR_TEXT_CAN_REMOVE" val="n"/>
  <p:tag name="KSO_WM_UNIT_VALUE" val="45"/>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输入你的智能图形项正文文字是您思想的提炼"/>
  <p:tag name="KSO_WM_UNIT_TEXT_FILL_FORE_SCHEMECOLOR_INDEX" val="1"/>
  <p:tag name="KSO_WM_UNIT_TEXT_FILL_TYPE" val="1"/>
  <p:tag name="KSO_WM_DIAGRAM_USE_COLOR_VALUE" val="{&quot;color_scheme&quot;:1,&quot;color_type&quot;:1,&quot;theme_color_indexes&quot;:[]}"/>
</p:tagLst>
</file>

<file path=ppt/tags/tag29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30931_3*m_h_f*1_4_1"/>
  <p:tag name="KSO_WM_TEMPLATE_CATEGORY" val="diagram"/>
  <p:tag name="KSO_WM_TEMPLATE_INDEX" val="20230931"/>
  <p:tag name="KSO_WM_UNIT_LAYERLEVEL" val="1_1_1"/>
  <p:tag name="KSO_WM_TAG_VERSION" val="3.0"/>
  <p:tag name="KSO_WM_BEAUTIFY_FLAG" val="#wm#"/>
  <p:tag name="KSO_WM_DIAGRAM_VERSION" val="3"/>
  <p:tag name="KSO_WM_DIAGRAM_COLOR_TRICK" val="2"/>
  <p:tag name="KSO_WM_DIAGRAM_COLOR_TEXT_CAN_REMOVE" val="n"/>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39"/>
  <p:tag name="KSO_WM_UNIT_PRESET_TEXT" val="此处输入你的智能图形项正文文字是您思想的提炼"/>
  <p:tag name="KSO_WM_UNIT_TEXT_FILL_FORE_SCHEMECOLOR_INDEX" val="1"/>
  <p:tag name="KSO_WM_UNIT_TEXT_FILL_TYPE" val="1"/>
  <p:tag name="KSO_WM_DIAGRAM_USE_COLOR_VALUE" val="{&quot;color_scheme&quot;:1,&quot;color_type&quot;:1,&quot;theme_color_indexes&quot;:[]}"/>
</p:tagLst>
</file>

<file path=ppt/tags/tag29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30931_3*m_h_f*1_1_1"/>
  <p:tag name="KSO_WM_TEMPLATE_CATEGORY" val="diagram"/>
  <p:tag name="KSO_WM_TEMPLATE_INDEX" val="20230931"/>
  <p:tag name="KSO_WM_UNIT_LAYERLEVEL" val="1_1_1"/>
  <p:tag name="KSO_WM_TAG_VERSION" val="3.0"/>
  <p:tag name="KSO_WM_BEAUTIFY_FLAG" val="#wm#"/>
  <p:tag name="KSO_WM_DIAGRAM_VERSION" val="3"/>
  <p:tag name="KSO_WM_DIAGRAM_COLOR_TRICK" val="2"/>
  <p:tag name="KSO_WM_DIAGRAM_COLOR_TEXT_CAN_REMOVE" val="n"/>
  <p:tag name="KSO_WM_UNIT_VALUE" val="45"/>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输入你的智能图形项正文文字是您思想的提炼"/>
  <p:tag name="KSO_WM_UNIT_TEXT_FILL_FORE_SCHEMECOLOR_INDEX" val="1"/>
  <p:tag name="KSO_WM_UNIT_TEXT_FILL_TYPE" val="1"/>
  <p:tag name="KSO_WM_DIAGRAM_USE_COLOR_VALUE" val="{&quot;color_scheme&quot;:1,&quot;color_type&quot;:1,&quot;theme_color_indexes&quot;:[]}"/>
</p:tagLst>
</file>

<file path=ppt/tags/tag29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30931_3*m_h_f*1_3_1"/>
  <p:tag name="KSO_WM_TEMPLATE_CATEGORY" val="diagram"/>
  <p:tag name="KSO_WM_TEMPLATE_INDEX" val="20230931"/>
  <p:tag name="KSO_WM_UNIT_LAYERLEVEL" val="1_1_1"/>
  <p:tag name="KSO_WM_TAG_VERSION" val="3.0"/>
  <p:tag name="KSO_WM_BEAUTIFY_FLAG" val="#wm#"/>
  <p:tag name="KSO_WM_DIAGRAM_VERSION" val="3"/>
  <p:tag name="KSO_WM_DIAGRAM_COLOR_TRICK" val="2"/>
  <p:tag name="KSO_WM_DIAGRAM_COLOR_TEXT_CAN_REMOVE" val="n"/>
  <p:tag name="KSO_WM_UNIT_VALUE" val="45"/>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此处输入你的智能图形项正文文字是您思想的提炼"/>
  <p:tag name="KSO_WM_UNIT_TEXT_FILL_FORE_SCHEMECOLOR_INDEX" val="1"/>
  <p:tag name="KSO_WM_UNIT_TEXT_FILL_TYPE" val="1"/>
  <p:tag name="KSO_WM_DIAGRAM_USE_COLOR_VALUE" val="{&quot;color_scheme&quot;:1,&quot;color_type&quot;:1,&quot;theme_color_indexes&quot;:[]}"/>
</p:tagLst>
</file>

<file path=ppt/tags/tag297.xml><?xml version="1.0" encoding="utf-8"?>
<p:tagLst xmlns:p="http://schemas.openxmlformats.org/presentationml/2006/main">
  <p:tag name="KSO_WM_DIAGRAM_VERSION" val="3"/>
  <p:tag name="KSO_WM_DIAGRAM_COLOR_TRICK" val="2"/>
  <p:tag name="KSO_WM_DIAGRAM_COLOR_TEXT_CAN_REMOVE" val="n"/>
  <p:tag name="KSO_WM_UNIT_VALUE" val="90*90"/>
  <p:tag name="KSO_WM_UNIT_HIGHLIGHT" val="0"/>
  <p:tag name="KSO_WM_UNIT_COMPATIBLE" val="0"/>
  <p:tag name="KSO_WM_UNIT_DIAGRAM_ISNUMVISUAL" val="0"/>
  <p:tag name="KSO_WM_UNIT_DIAGRAM_ISREFERUNIT" val="0"/>
  <p:tag name="KSO_WM_DIAGRAM_GROUP_CODE" val="m1-1"/>
  <p:tag name="KSO_WM_UNIT_TYPE" val="m_h_x"/>
  <p:tag name="KSO_WM_UNIT_INDEX" val="1_1_1"/>
  <p:tag name="KSO_WM_UNIT_ID" val="diagram20230931_3*m_h_x*1_1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98.xml><?xml version="1.0" encoding="utf-8"?>
<p:tagLst xmlns:p="http://schemas.openxmlformats.org/presentationml/2006/main">
  <p:tag name="KSO_WM_DIAGRAM_VERSION" val="3"/>
  <p:tag name="KSO_WM_DIAGRAM_COLOR_TRICK" val="2"/>
  <p:tag name="KSO_WM_DIAGRAM_COLOR_TEXT_CAN_REMOVE" val="n"/>
  <p:tag name="KSO_WM_UNIT_VALUE" val="84*90"/>
  <p:tag name="KSO_WM_UNIT_HIGHLIGHT" val="0"/>
  <p:tag name="KSO_WM_UNIT_COMPATIBLE" val="0"/>
  <p:tag name="KSO_WM_UNIT_DIAGRAM_ISNUMVISUAL" val="0"/>
  <p:tag name="KSO_WM_UNIT_DIAGRAM_ISREFERUNIT" val="0"/>
  <p:tag name="KSO_WM_DIAGRAM_GROUP_CODE" val="m1-1"/>
  <p:tag name="KSO_WM_UNIT_TYPE" val="m_h_x"/>
  <p:tag name="KSO_WM_UNIT_INDEX" val="1_3_1"/>
  <p:tag name="KSO_WM_UNIT_ID" val="diagram20230931_3*m_h_x*1_3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299.xml><?xml version="1.0" encoding="utf-8"?>
<p:tagLst xmlns:p="http://schemas.openxmlformats.org/presentationml/2006/main">
  <p:tag name="KSO_WM_DIAGRAM_VERSION" val="3"/>
  <p:tag name="KSO_WM_DIAGRAM_COLOR_TRICK" val="2"/>
  <p:tag name="KSO_WM_DIAGRAM_COLOR_TEXT_CAN_REMOVE" val="n"/>
  <p:tag name="KSO_WM_UNIT_VALUE" val="87*90"/>
  <p:tag name="KSO_WM_UNIT_HIGHLIGHT" val="0"/>
  <p:tag name="KSO_WM_UNIT_COMPATIBLE" val="0"/>
  <p:tag name="KSO_WM_UNIT_DIAGRAM_ISNUMVISUAL" val="0"/>
  <p:tag name="KSO_WM_UNIT_DIAGRAM_ISREFERUNIT" val="0"/>
  <p:tag name="KSO_WM_DIAGRAM_GROUP_CODE" val="m1-1"/>
  <p:tag name="KSO_WM_UNIT_TYPE" val="m_h_x"/>
  <p:tag name="KSO_WM_UNIT_INDEX" val="1_4_1"/>
  <p:tag name="KSO_WM_UNIT_ID" val="diagram20230931_3*m_h_x*1_4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
  <p:tag name="KSO_WM_DIAGRAM_USE_COLOR_VALUE" val="{&quot;color_scheme&quot;:1,&quot;color_type&quot;:1,&quot;theme_color_indexes&quot;:[]}"/>
</p:tagLst>
</file>

<file path=ppt/tags/tag3.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0.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00.xml><?xml version="1.0" encoding="utf-8"?>
<p:tagLst xmlns:p="http://schemas.openxmlformats.org/presentationml/2006/main">
  <p:tag name="KSO_WM_DIAGRAM_VERSION" val="3"/>
  <p:tag name="KSO_WM_DIAGRAM_COLOR_TRICK" val="2"/>
  <p:tag name="KSO_WM_DIAGRAM_COLOR_TEXT_CAN_REMOVE" val="n"/>
  <p:tag name="KSO_WM_UNIT_VALUE" val="90*90"/>
  <p:tag name="KSO_WM_UNIT_HIGHLIGHT" val="0"/>
  <p:tag name="KSO_WM_UNIT_COMPATIBLE" val="0"/>
  <p:tag name="KSO_WM_UNIT_DIAGRAM_ISNUMVISUAL" val="0"/>
  <p:tag name="KSO_WM_UNIT_DIAGRAM_ISREFERUNIT" val="0"/>
  <p:tag name="KSO_WM_DIAGRAM_GROUP_CODE" val="m1-1"/>
  <p:tag name="KSO_WM_UNIT_TYPE" val="m_h_x"/>
  <p:tag name="KSO_WM_UNIT_INDEX" val="1_2_1"/>
  <p:tag name="KSO_WM_UNIT_ID" val="diagram20230931_3*m_h_x*1_2_1"/>
  <p:tag name="KSO_WM_TEMPLATE_CATEGORY" val="diagram"/>
  <p:tag name="KSO_WM_TEMPLATE_INDEX" val="20230931"/>
  <p:tag name="KSO_WM_UNIT_LAYERLEVEL" val="1_1_1"/>
  <p:tag name="KSO_WM_TAG_VERSION" val="3.0"/>
  <p:tag name="KSO_WM_BEAUTIFY_FLAG" val="#wm#"/>
  <p:tag name="KSO_WM_DIAGRAM_MAX_ITEMCNT" val="6"/>
  <p:tag name="KSO_WM_DIAGRAM_MIN_ITEMCNT" val="2"/>
  <p:tag name="KSO_WM_DIAGRAM_VIRTUALLY_FRAME" val="{&quot;height&quot;:384.1991271972656,&quot;left&quot;:28.22504705954725,&quot;top&quot;:78.02547577144597,&quot;width&quot;:903.501953125}"/>
  <p:tag name="KSO_WM_DIAGRAM_COLOR_MATCH_VALUE" val="{&quot;shape&quot;:{&quot;fill&quot;:{&quot;solid&quot;:{&quot;brightness&quot;:0,&quot;colorType&quot;:1,&quot;foreColorIndex&quot;:8,&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8"/>
  <p:tag name="KSO_WM_UNIT_FILL_FORE_SCHEMECOLOR_INDEX_BRIGHTNESS" val="0"/>
  <p:tag name="KSO_WM_DIAGRAM_USE_COLOR_VALUE" val="{&quot;color_scheme&quot;:1,&quot;color_type&quot;:1,&quot;theme_color_indexes&quot;:[]}"/>
</p:tagLst>
</file>

<file path=ppt/tags/tag301.xml><?xml version="1.0" encoding="utf-8"?>
<p:tagLst xmlns:p="http://schemas.openxmlformats.org/presentationml/2006/main">
  <p:tag name="KSO_WM_UNIT_TEXTBOXSTYLE_GUID" val="{52ec0a11-fa2d-4858-ba77-27baea359268}"/>
</p:tagLst>
</file>

<file path=ppt/tags/tag30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82*i*1"/>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30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82*i*2"/>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1"/>
  <p:tag name="KSO_WM_TEMPLATE_CATEGORY" val="diagram"/>
  <p:tag name="KSO_WM_TEMPLATE_INDEX" val="20231731"/>
  <p:tag name="KSO_WM_UNIT_LAYERLEVEL" val="1_1"/>
  <p:tag name="KSO_WM_TAG_VERSION" val="3.0"/>
  <p:tag name="KSO_WM_BEAUTIFY_FLAG" val="#wm#"/>
  <p:tag name="KSO_WM_UNIT_TYPE" val="l_i"/>
  <p:tag name="KSO_WM_UNIT_INDEX" val="1_1"/>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quot;colorType&quot;:1,&quot;foreColorIndex&quot;:5,&quot;pos&quot;:0,&quot;transparency&quot;:0.8500000238418579},{&quot;brightness&quot;:0,&quot;colorType&quot;:1,&quot;foreColorIndex&quot;:5,&quot;pos&quot;:1,&quot;transparency&quot;:1}],&quot;type&quot;:3},&quot;glow&quot;:{&quot;colorType&quot;:0},&quot;line&quot;:{&quot;gradient&quot;:[{&quot;brightness&quot;:0,&quot;colorType&quot;:1,&quot;foreColorIndex&quot;:5,&quot;pos&quot;:0,&quot;transparency&quot;:0},{&quot;brightness&quot;:0,&quot;colorType&quot;:1,&quot;foreColorIndex&quot;:5,&quot;pos&quot;:0.8700000047683716,&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2"/>
  <p:tag name="KSO_WM_TEMPLATE_CATEGORY" val="diagram"/>
  <p:tag name="KSO_WM_TEMPLATE_INDEX" val="20231731"/>
  <p:tag name="KSO_WM_UNIT_LAYERLEVEL" val="1_1"/>
  <p:tag name="KSO_WM_TAG_VERSION" val="3.0"/>
  <p:tag name="KSO_WM_BEAUTIFY_FLAG" val="#wm#"/>
  <p:tag name="KSO_WM_UNIT_TYPE" val="l_i"/>
  <p:tag name="KSO_WM_UNIT_INDEX" val="1_2"/>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199999988079071,&quot;colorType&quot;:1,&quot;foreColorIndex&quot;:5,&quot;pos&quot;:0.009999999776482582,&quot;transparency&quot;:0},{&quot;brightness&quot;:-0.09000000357627869,&quot;colorType&quot;:1,&quot;foreColorIndex&quot;:5,&quot;pos&quot;:0.77999997138977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3"/>
  <p:tag name="KSO_WM_TEMPLATE_CATEGORY" val="diagram"/>
  <p:tag name="KSO_WM_TEMPLATE_INDEX" val="20231731"/>
  <p:tag name="KSO_WM_UNIT_LAYERLEVEL" val="1_1"/>
  <p:tag name="KSO_WM_TAG_VERSION" val="3.0"/>
  <p:tag name="KSO_WM_BEAUTIFY_FLAG" val="#wm#"/>
  <p:tag name="KSO_WM_UNIT_TYPE" val="l_i"/>
  <p:tag name="KSO_WM_UNIT_INDEX" val="1_3"/>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4000000059604645,&quot;colorType&quot;:1,&quot;foreColorIndex&quot;:5,&quot;pos&quot;:0.1899999976158142,&quot;transparency&quot;:0},{&quot;brightness&quot;:0,&quot;colorType&quot;:1,&quot;foreColorIndex&quot;:5,&quot;pos&quot;:0.92000001668930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4"/>
  <p:tag name="KSO_WM_TEMPLATE_CATEGORY" val="diagram"/>
  <p:tag name="KSO_WM_TEMPLATE_INDEX" val="20231731"/>
  <p:tag name="KSO_WM_UNIT_LAYERLEVEL" val="1_1"/>
  <p:tag name="KSO_WM_TAG_VERSION" val="3.0"/>
  <p:tag name="KSO_WM_BEAUTIFY_FLAG" val="#wm#"/>
  <p:tag name="KSO_WM_UNIT_TYPE" val="l_i"/>
  <p:tag name="KSO_WM_UNIT_INDEX" val="1_4"/>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5,&quot;colorType&quot;:1,&quot;foreColorIndex&quot;:5,&quot;pos&quot;:0,&quot;transparency&quot;:0},{&quot;brightness&quot;:0.14000000059604645,&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5"/>
  <p:tag name="KSO_WM_TEMPLATE_CATEGORY" val="diagram"/>
  <p:tag name="KSO_WM_TEMPLATE_INDEX" val="20231731"/>
  <p:tag name="KSO_WM_UNIT_LAYERLEVEL" val="1_1"/>
  <p:tag name="KSO_WM_TAG_VERSION" val="3.0"/>
  <p:tag name="KSO_WM_BEAUTIFY_FLAG" val="#wm#"/>
  <p:tag name="KSO_WM_UNIT_TYPE" val="l_i"/>
  <p:tag name="KSO_WM_UNIT_INDEX" val="1_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36000001430511475,&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6"/>
  <p:tag name="KSO_WM_TEMPLATE_CATEGORY" val="diagram"/>
  <p:tag name="KSO_WM_TEMPLATE_INDEX" val="20231731"/>
  <p:tag name="KSO_WM_UNIT_LAYERLEVEL" val="1_1"/>
  <p:tag name="KSO_WM_TAG_VERSION" val="3.0"/>
  <p:tag name="KSO_WM_BEAUTIFY_FLAG" val="#wm#"/>
  <p:tag name="KSO_WM_UNIT_TYPE" val="l_i"/>
  <p:tag name="KSO_WM_UNIT_INDEX" val="1_6"/>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4000000059604645,&quot;colorType&quot;:1,&quot;foreColorIndex&quot;:5,&quot;pos&quot;:0.009999999776482582,&quot;transparency&quot;:0},{&quot;brightness&quot;:0,&quot;colorType&quot;:1,&quot;foreColorIndex&quot;:5,&quot;pos&quot;:0.9200000166893005,&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1.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7"/>
  <p:tag name="KSO_WM_TEMPLATE_CATEGORY" val="diagram"/>
  <p:tag name="KSO_WM_TEMPLATE_INDEX" val="20231731"/>
  <p:tag name="KSO_WM_UNIT_LAYERLEVEL" val="1_1"/>
  <p:tag name="KSO_WM_TAG_VERSION" val="3.0"/>
  <p:tag name="KSO_WM_BEAUTIFY_FLAG" val="#wm#"/>
  <p:tag name="KSO_WM_UNIT_TYPE" val="l_i"/>
  <p:tag name="KSO_WM_UNIT_INDEX" val="1_7"/>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2800000011920929,&quot;transparency&quot;:0},{&quot;brightness&quot;:0.30000001192092896,&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8"/>
  <p:tag name="KSO_WM_TEMPLATE_CATEGORY" val="diagram"/>
  <p:tag name="KSO_WM_TEMPLATE_INDEX" val="20231731"/>
  <p:tag name="KSO_WM_UNIT_LAYERLEVEL" val="1_1"/>
  <p:tag name="KSO_WM_TAG_VERSION" val="3.0"/>
  <p:tag name="KSO_WM_BEAUTIFY_FLAG" val="#wm#"/>
  <p:tag name="KSO_WM_UNIT_TYPE" val="l_i"/>
  <p:tag name="KSO_WM_UNIT_INDEX" val="1_8"/>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44999998807907104,&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9"/>
  <p:tag name="KSO_WM_TEMPLATE_CATEGORY" val="diagram"/>
  <p:tag name="KSO_WM_TEMPLATE_INDEX" val="20231731"/>
  <p:tag name="KSO_WM_UNIT_LAYERLEVEL" val="1_1"/>
  <p:tag name="KSO_WM_TAG_VERSION" val="3.0"/>
  <p:tag name="KSO_WM_BEAUTIFY_FLAG" val="#wm#"/>
  <p:tag name="KSO_WM_UNIT_TYPE" val="l_i"/>
  <p:tag name="KSO_WM_UNIT_INDEX" val="1_9"/>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6399999856948853,&quot;colorType&quot;:1,&quot;foreColorIndex&quot;:5,&quot;pos&quot;:0,&quot;transparency&quot;:0},{&quot;brightness&quot;:0.23000000417232513,&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10"/>
  <p:tag name="KSO_WM_TEMPLATE_CATEGORY" val="diagram"/>
  <p:tag name="KSO_WM_TEMPLATE_INDEX" val="20231731"/>
  <p:tag name="KSO_WM_UNIT_LAYERLEVEL" val="1_1"/>
  <p:tag name="KSO_WM_TAG_VERSION" val="3.0"/>
  <p:tag name="KSO_WM_BEAUTIFY_FLAG" val="#wm#"/>
  <p:tag name="KSO_WM_UNIT_TYPE" val="l_i"/>
  <p:tag name="KSO_WM_UNIT_INDEX" val="1_10"/>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11"/>
  <p:tag name="KSO_WM_TEMPLATE_CATEGORY" val="diagram"/>
  <p:tag name="KSO_WM_TEMPLATE_INDEX" val="20231731"/>
  <p:tag name="KSO_WM_UNIT_LAYERLEVEL" val="1_1"/>
  <p:tag name="KSO_WM_TAG_VERSION" val="3.0"/>
  <p:tag name="KSO_WM_BEAUTIFY_FLAG" val="#wm#"/>
  <p:tag name="KSO_WM_UNIT_TYPE" val="l_i"/>
  <p:tag name="KSO_WM_UNIT_INDEX" val="1_11"/>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12"/>
  <p:tag name="KSO_WM_TEMPLATE_CATEGORY" val="diagram"/>
  <p:tag name="KSO_WM_TEMPLATE_INDEX" val="20231731"/>
  <p:tag name="KSO_WM_UNIT_LAYERLEVEL" val="1_1"/>
  <p:tag name="KSO_WM_TAG_VERSION" val="3.0"/>
  <p:tag name="KSO_WM_BEAUTIFY_FLAG" val="#wm#"/>
  <p:tag name="KSO_WM_UNIT_TYPE" val="l_i"/>
  <p:tag name="KSO_WM_UNIT_INDEX" val="1_12"/>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4000000059604645,&quot;colorType&quot;:1,&quot;foreColorIndex&quot;:5,&quot;pos&quot;:0.009999999776482582,&quot;transparency&quot;:0},{&quot;brightness&quot;:0,&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13"/>
  <p:tag name="KSO_WM_TEMPLATE_CATEGORY" val="diagram"/>
  <p:tag name="KSO_WM_TEMPLATE_INDEX" val="20231731"/>
  <p:tag name="KSO_WM_UNIT_LAYERLEVEL" val="1_1"/>
  <p:tag name="KSO_WM_TAG_VERSION" val="3.0"/>
  <p:tag name="KSO_WM_BEAUTIFY_FLAG" val="#wm#"/>
  <p:tag name="KSO_WM_UNIT_TYPE" val="l_i"/>
  <p:tag name="KSO_WM_UNIT_INDEX" val="1_13"/>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14"/>
  <p:tag name="KSO_WM_TEMPLATE_CATEGORY" val="diagram"/>
  <p:tag name="KSO_WM_TEMPLATE_INDEX" val="20231731"/>
  <p:tag name="KSO_WM_UNIT_LAYERLEVEL" val="1_1"/>
  <p:tag name="KSO_WM_TAG_VERSION" val="3.0"/>
  <p:tag name="KSO_WM_BEAUTIFY_FLAG" val="#wm#"/>
  <p:tag name="KSO_WM_UNIT_TYPE" val="l_i"/>
  <p:tag name="KSO_WM_UNIT_INDEX" val="1_14"/>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800000011920929,&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i*1_15"/>
  <p:tag name="KSO_WM_TEMPLATE_CATEGORY" val="diagram"/>
  <p:tag name="KSO_WM_TEMPLATE_INDEX" val="20231731"/>
  <p:tag name="KSO_WM_UNIT_LAYERLEVEL" val="1_1"/>
  <p:tag name="KSO_WM_TAG_VERSION" val="3.0"/>
  <p:tag name="KSO_WM_BEAUTIFY_FLAG" val="#wm#"/>
  <p:tag name="KSO_WM_UNIT_TYPE" val="l_i"/>
  <p:tag name="KSO_WM_UNIT_INDEX" val="1_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6000000238418579,&quot;colorType&quot;:1,&quot;foreColorIndex&quot;:5,&quot;pos&quot;:0,&quot;transparency&quot;:0},{&quot;brightness&quot;:0,&quot;colorType&quot;:1,&quot;foreColorIndex&quot;:5,&quot;pos&quot;:0.9200000166893005,&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1_1"/>
  <p:tag name="KSO_WM_TEMPLATE_CATEGORY" val="diagram"/>
  <p:tag name="KSO_WM_TEMPLATE_INDEX" val="20231731"/>
  <p:tag name="KSO_WM_UNIT_LAYERLEVEL" val="1_1_1"/>
  <p:tag name="KSO_WM_TAG_VERSION" val="3.0"/>
  <p:tag name="KSO_WM_BEAUTIFY_FLAG" val="#wm#"/>
  <p:tag name="KSO_WM_UNIT_TYPE" val="l_h_i"/>
  <p:tag name="KSO_WM_UNIT_INDEX" val="1_1_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32.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1_2"/>
  <p:tag name="KSO_WM_TEMPLATE_CATEGORY" val="diagram"/>
  <p:tag name="KSO_WM_TEMPLATE_INDEX" val="20231731"/>
  <p:tag name="KSO_WM_UNIT_LAYERLEVEL" val="1_1_1"/>
  <p:tag name="KSO_WM_TAG_VERSION" val="3.0"/>
  <p:tag name="KSO_WM_BEAUTIFY_FLAG" val="#wm#"/>
  <p:tag name="KSO_WM_UNIT_TYPE" val="l_h_i"/>
  <p:tag name="KSO_WM_UNIT_INDEX" val="1_1_2"/>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2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731_5*l_h_f*1_1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32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731_5*l_h_a*1_1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项标题"/>
  <p:tag name="KSO_WM_UNIT_TEXT_FILL_FORE_SCHEMECOLOR_INDEX" val="1"/>
  <p:tag name="KSO_WM_UNIT_TEXT_FILL_TYPE" val="1"/>
  <p:tag name="KSO_WM_DIAGRAM_USE_COLOR_VALUE" val="{&quot;color_scheme&quot;:1,&quot;color_type&quot;:1,&quot;theme_color_indexes&quot;:[]}"/>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1_3"/>
  <p:tag name="KSO_WM_TEMPLATE_CATEGORY" val="diagram"/>
  <p:tag name="KSO_WM_TEMPLATE_INDEX" val="20231731"/>
  <p:tag name="KSO_WM_UNIT_LAYERLEVEL" val="1_1_1"/>
  <p:tag name="KSO_WM_TAG_VERSION" val="3.0"/>
  <p:tag name="KSO_WM_BEAUTIFY_FLAG" val="#wm#"/>
  <p:tag name="KSO_WM_UNIT_TYPE" val="l_h_i"/>
  <p:tag name="KSO_WM_UNIT_INDEX" val="1_1_3"/>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6_1"/>
  <p:tag name="KSO_WM_TEMPLATE_CATEGORY" val="diagram"/>
  <p:tag name="KSO_WM_TEMPLATE_INDEX" val="20231731"/>
  <p:tag name="KSO_WM_UNIT_LAYERLEVEL" val="1_1_1"/>
  <p:tag name="KSO_WM_TAG_VERSION" val="3.0"/>
  <p:tag name="KSO_WM_BEAUTIFY_FLAG" val="#wm#"/>
  <p:tag name="KSO_WM_UNIT_TYPE" val="l_h_i"/>
  <p:tag name="KSO_WM_UNIT_INDEX" val="1_6_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6_2"/>
  <p:tag name="KSO_WM_TEMPLATE_CATEGORY" val="diagram"/>
  <p:tag name="KSO_WM_TEMPLATE_INDEX" val="20231731"/>
  <p:tag name="KSO_WM_UNIT_LAYERLEVEL" val="1_1_1"/>
  <p:tag name="KSO_WM_TAG_VERSION" val="3.0"/>
  <p:tag name="KSO_WM_BEAUTIFY_FLAG" val="#wm#"/>
  <p:tag name="KSO_WM_UNIT_TYPE" val="l_h_i"/>
  <p:tag name="KSO_WM_UNIT_INDEX" val="1_6_2"/>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2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6_1"/>
  <p:tag name="KSO_WM_UNIT_ID" val="diagram20231731_5*l_h_f*1_6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32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6_1"/>
  <p:tag name="KSO_WM_UNIT_ID" val="diagram20231731_5*l_h_a*1_6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项标题"/>
  <p:tag name="KSO_WM_UNIT_TEXT_FILL_FORE_SCHEMECOLOR_INDEX" val="1"/>
  <p:tag name="KSO_WM_UNIT_TEXT_FILL_TYPE" val="1"/>
  <p:tag name="KSO_WM_DIAGRAM_USE_COLOR_VALUE" val="{&quot;color_scheme&quot;:1,&quot;color_type&quot;:1,&quot;theme_color_indexes&quot;:[]}"/>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6_3"/>
  <p:tag name="KSO_WM_TEMPLATE_CATEGORY" val="diagram"/>
  <p:tag name="KSO_WM_TEMPLATE_INDEX" val="20231731"/>
  <p:tag name="KSO_WM_UNIT_LAYERLEVEL" val="1_1_1"/>
  <p:tag name="KSO_WM_TAG_VERSION" val="3.0"/>
  <p:tag name="KSO_WM_BEAUTIFY_FLAG" val="#wm#"/>
  <p:tag name="KSO_WM_UNIT_TYPE" val="l_h_i"/>
  <p:tag name="KSO_WM_UNIT_INDEX" val="1_6_3"/>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2_1"/>
  <p:tag name="KSO_WM_TEMPLATE_CATEGORY" val="diagram"/>
  <p:tag name="KSO_WM_TEMPLATE_INDEX" val="20231731"/>
  <p:tag name="KSO_WM_UNIT_LAYERLEVEL" val="1_1_1"/>
  <p:tag name="KSO_WM_TAG_VERSION" val="3.0"/>
  <p:tag name="KSO_WM_BEAUTIFY_FLAG" val="#wm#"/>
  <p:tag name="KSO_WM_UNIT_TYPE" val="l_h_i"/>
  <p:tag name="KSO_WM_UNIT_INDEX" val="1_2_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33.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2_2"/>
  <p:tag name="KSO_WM_TEMPLATE_CATEGORY" val="diagram"/>
  <p:tag name="KSO_WM_TEMPLATE_INDEX" val="20231731"/>
  <p:tag name="KSO_WM_UNIT_LAYERLEVEL" val="1_1_1"/>
  <p:tag name="KSO_WM_TAG_VERSION" val="3.0"/>
  <p:tag name="KSO_WM_BEAUTIFY_FLAG" val="#wm#"/>
  <p:tag name="KSO_WM_UNIT_TYPE" val="l_h_i"/>
  <p:tag name="KSO_WM_UNIT_INDEX" val="1_2_2"/>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3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731_5*l_h_f*1_2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33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731_5*l_h_a*1_2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项标题"/>
  <p:tag name="KSO_WM_UNIT_TEXT_FILL_FORE_SCHEMECOLOR_INDEX" val="1"/>
  <p:tag name="KSO_WM_UNIT_TEXT_FILL_TYPE" val="1"/>
  <p:tag name="KSO_WM_DIAGRAM_USE_COLOR_VALUE" val="{&quot;color_scheme&quot;:1,&quot;color_type&quot;:1,&quot;theme_color_indexes&quot;:[]}"/>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2_3"/>
  <p:tag name="KSO_WM_TEMPLATE_CATEGORY" val="diagram"/>
  <p:tag name="KSO_WM_TEMPLATE_INDEX" val="20231731"/>
  <p:tag name="KSO_WM_UNIT_LAYERLEVEL" val="1_1_1"/>
  <p:tag name="KSO_WM_TAG_VERSION" val="3.0"/>
  <p:tag name="KSO_WM_BEAUTIFY_FLAG" val="#wm#"/>
  <p:tag name="KSO_WM_UNIT_TYPE" val="l_h_i"/>
  <p:tag name="KSO_WM_UNIT_INDEX" val="1_2_3"/>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5_1"/>
  <p:tag name="KSO_WM_TEMPLATE_CATEGORY" val="diagram"/>
  <p:tag name="KSO_WM_TEMPLATE_INDEX" val="20231731"/>
  <p:tag name="KSO_WM_UNIT_LAYERLEVEL" val="1_1_1"/>
  <p:tag name="KSO_WM_TAG_VERSION" val="3.0"/>
  <p:tag name="KSO_WM_BEAUTIFY_FLAG" val="#wm#"/>
  <p:tag name="KSO_WM_UNIT_TYPE" val="l_h_i"/>
  <p:tag name="KSO_WM_UNIT_INDEX" val="1_5_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5_2"/>
  <p:tag name="KSO_WM_TEMPLATE_CATEGORY" val="diagram"/>
  <p:tag name="KSO_WM_TEMPLATE_INDEX" val="20231731"/>
  <p:tag name="KSO_WM_UNIT_LAYERLEVEL" val="1_1_1"/>
  <p:tag name="KSO_WM_TAG_VERSION" val="3.0"/>
  <p:tag name="KSO_WM_BEAUTIFY_FLAG" val="#wm#"/>
  <p:tag name="KSO_WM_UNIT_TYPE" val="l_h_i"/>
  <p:tag name="KSO_WM_UNIT_INDEX" val="1_5_2"/>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3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5_1"/>
  <p:tag name="KSO_WM_UNIT_ID" val="diagram20231731_5*l_h_f*1_5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33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5_1"/>
  <p:tag name="KSO_WM_UNIT_ID" val="diagram20231731_5*l_h_a*1_5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项标题"/>
  <p:tag name="KSO_WM_UNIT_TEXT_FILL_FORE_SCHEMECOLOR_INDEX" val="1"/>
  <p:tag name="KSO_WM_UNIT_TEXT_FILL_TYPE" val="1"/>
  <p:tag name="KSO_WM_DIAGRAM_USE_COLOR_VALUE" val="{&quot;color_scheme&quot;:1,&quot;color_type&quot;:1,&quot;theme_color_indexes&quot;:[]}"/>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5_3"/>
  <p:tag name="KSO_WM_TEMPLATE_CATEGORY" val="diagram"/>
  <p:tag name="KSO_WM_TEMPLATE_INDEX" val="20231731"/>
  <p:tag name="KSO_WM_UNIT_LAYERLEVEL" val="1_1_1"/>
  <p:tag name="KSO_WM_TAG_VERSION" val="3.0"/>
  <p:tag name="KSO_WM_BEAUTIFY_FLAG" val="#wm#"/>
  <p:tag name="KSO_WM_UNIT_TYPE" val="l_h_i"/>
  <p:tag name="KSO_WM_UNIT_INDEX" val="1_5_3"/>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3_1"/>
  <p:tag name="KSO_WM_TEMPLATE_CATEGORY" val="diagram"/>
  <p:tag name="KSO_WM_TEMPLATE_INDEX" val="20231731"/>
  <p:tag name="KSO_WM_UNIT_LAYERLEVEL" val="1_1_1"/>
  <p:tag name="KSO_WM_TAG_VERSION" val="3.0"/>
  <p:tag name="KSO_WM_BEAUTIFY_FLAG" val="#wm#"/>
  <p:tag name="KSO_WM_UNIT_TYPE" val="l_h_i"/>
  <p:tag name="KSO_WM_UNIT_INDEX" val="1_3_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34.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3_2"/>
  <p:tag name="KSO_WM_TEMPLATE_CATEGORY" val="diagram"/>
  <p:tag name="KSO_WM_TEMPLATE_INDEX" val="20231731"/>
  <p:tag name="KSO_WM_UNIT_LAYERLEVEL" val="1_1_1"/>
  <p:tag name="KSO_WM_TAG_VERSION" val="3.0"/>
  <p:tag name="KSO_WM_BEAUTIFY_FLAG" val="#wm#"/>
  <p:tag name="KSO_WM_UNIT_TYPE" val="l_h_i"/>
  <p:tag name="KSO_WM_UNIT_INDEX" val="1_3_2"/>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4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731_5*l_h_f*1_3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34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731_5*l_h_a*1_3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项标题"/>
  <p:tag name="KSO_WM_UNIT_TEXT_FILL_FORE_SCHEMECOLOR_INDEX" val="1"/>
  <p:tag name="KSO_WM_UNIT_TEXT_FILL_TYPE" val="1"/>
  <p:tag name="KSO_WM_DIAGRAM_USE_COLOR_VALUE" val="{&quot;color_scheme&quot;:1,&quot;color_type&quot;:1,&quot;theme_color_indexes&quot;:[]}"/>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3_3"/>
  <p:tag name="KSO_WM_TEMPLATE_CATEGORY" val="diagram"/>
  <p:tag name="KSO_WM_TEMPLATE_INDEX" val="20231731"/>
  <p:tag name="KSO_WM_UNIT_LAYERLEVEL" val="1_1_1"/>
  <p:tag name="KSO_WM_TAG_VERSION" val="3.0"/>
  <p:tag name="KSO_WM_BEAUTIFY_FLAG" val="#wm#"/>
  <p:tag name="KSO_WM_UNIT_TYPE" val="l_h_i"/>
  <p:tag name="KSO_WM_UNIT_INDEX" val="1_3_3"/>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4_1"/>
  <p:tag name="KSO_WM_TEMPLATE_CATEGORY" val="diagram"/>
  <p:tag name="KSO_WM_TEMPLATE_INDEX" val="20231731"/>
  <p:tag name="KSO_WM_UNIT_LAYERLEVEL" val="1_1_1"/>
  <p:tag name="KSO_WM_TAG_VERSION" val="3.0"/>
  <p:tag name="KSO_WM_BEAUTIFY_FLAG" val="#wm#"/>
  <p:tag name="KSO_WM_UNIT_TYPE" val="l_h_i"/>
  <p:tag name="KSO_WM_UNIT_INDEX" val="1_4_1"/>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4_2"/>
  <p:tag name="KSO_WM_TEMPLATE_CATEGORY" val="diagram"/>
  <p:tag name="KSO_WM_TEMPLATE_INDEX" val="20231731"/>
  <p:tag name="KSO_WM_UNIT_LAYERLEVEL" val="1_1_1"/>
  <p:tag name="KSO_WM_TAG_VERSION" val="3.0"/>
  <p:tag name="KSO_WM_BEAUTIFY_FLAG" val="#wm#"/>
  <p:tag name="KSO_WM_UNIT_TYPE" val="l_h_i"/>
  <p:tag name="KSO_WM_UNIT_INDEX" val="1_4_2"/>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gradient&quot;:[{&quot;brightness&quot;:-0.25,&quot;colorType&quot;:1,&quot;foreColorIndex&quot;:5,&quot;pos&quot;:0.009999999776482582,&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34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1731_5*l_h_f*1_4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
  <p:tag name="KSO_WM_UNIT_TEXT_FILL_FORE_SCHEMECOLOR_INDEX" val="1"/>
  <p:tag name="KSO_WM_UNIT_TEXT_FILL_TYPE" val="1"/>
  <p:tag name="KSO_WM_DIAGRAM_USE_COLOR_VALUE" val="{&quot;color_scheme&quot;:1,&quot;color_type&quot;:1,&quot;theme_color_indexes&quot;:[]}"/>
</p:tagLst>
</file>

<file path=ppt/tags/tag347.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1731_5*l_h_a*1_4_1"/>
  <p:tag name="KSO_WM_TEMPLATE_CATEGORY" val="diagram"/>
  <p:tag name="KSO_WM_TEMPLATE_INDEX" val="20231731"/>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项标题"/>
  <p:tag name="KSO_WM_UNIT_TEXT_FILL_FORE_SCHEMECOLOR_INDEX" val="1"/>
  <p:tag name="KSO_WM_UNIT_TEXT_FILL_TYPE" val="1"/>
  <p:tag name="KSO_WM_DIAGRAM_USE_COLOR_VALUE" val="{&quot;color_scheme&quot;:1,&quot;color_type&quot;:1,&quot;theme_color_indexes&quot;:[]}"/>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31_5*l_h_i*1_4_3"/>
  <p:tag name="KSO_WM_TEMPLATE_CATEGORY" val="diagram"/>
  <p:tag name="KSO_WM_TEMPLATE_INDEX" val="20231731"/>
  <p:tag name="KSO_WM_UNIT_LAYERLEVEL" val="1_1_1"/>
  <p:tag name="KSO_WM_TAG_VERSION" val="3.0"/>
  <p:tag name="KSO_WM_BEAUTIFY_FLAG" val="#wm#"/>
  <p:tag name="KSO_WM_UNIT_TYPE" val="l_h_i"/>
  <p:tag name="KSO_WM_UNIT_INDEX" val="1_4_3"/>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322.2532958984375,&quot;left&quot;:81.4,&quot;top&quot;:108.96425756259222,&quot;width&quot;:797.0689763779526}"/>
  <p:tag name="KSO_WM_DIAGRAM_COLOR_MATCH_VALUE" val="{&quot;shape&quot;:{&quot;fill&quot;:{&quot;type&quot;:0},&quot;glow&quot;:{&quot;colorType&quot;:0},&quot;line&quot;:{&quot;gradient&quot;:[{&quot;brightness&quot;:0,&quot;colorType&quot;:1,&quot;foreColorIndex&quot;:5,&quot;pos&quot;:0,&quot;transparency&quot;:1},{&quot;brightness&quot;:0,&quot;colorType&quot;:1,&quot;foreColorIndex&quot;:5,&quot;pos&quot;:1,&quot;transparency&quot;:0}],&quot;type&quot;:2},&quot;shadow&quot;:{&quot;colorType&quot;:0},&quot;threeD&quot;:{&quot;curvedSurface&quot;:{&quot;brightness&quot;:0,&quot;colorType&quot;:2,&quot;rgb&quot;:&quot;#000000&quot;},&quot;depth&quot;:{&quot;colorType&quot;:0}}},&quot;text&quot;:{&quot;fill&quot;:{},&quot;glow&quot;:{},&quot;line&quot;:{},&quot;shadow&quot;:{},&quot;threeD&quot;:{}}}"/>
  <p:tag name="KSO_WM_DIAGRAM_USE_COLOR_VALUE" val="{&quot;color_scheme&quot;:1,&quot;color_type&quot;:1,&quot;theme_color_indexes&quot;:[]}"/>
</p:tagLst>
</file>

<file path=ppt/tags/tag349.xml><?xml version="1.0" encoding="utf-8"?>
<p:tagLst xmlns:p="http://schemas.openxmlformats.org/presentationml/2006/main">
  <p:tag name="KSO_WM_UNIT_TEXTBOXSTYLE_GUID" val="{52ec0a11-fa2d-4858-ba77-27baea359268}"/>
</p:tagLst>
</file>

<file path=ppt/tags/tag35.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50.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82*i*1"/>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351.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82*i*2"/>
  <p:tag name="KSO_WM_TEMPLATE_CATEGORY" val="mixed"/>
  <p:tag name="KSO_WM_TEMPLATE_INDEX" val="20201883"/>
  <p:tag name="KSO_WM_UNIT_LAYERLEVEL" val="1"/>
  <p:tag name="KSO_WM_TAG_VERSION" val="1.0"/>
  <p:tag name="KSO_WM_BEAUTIFY_FLAG" val="#wm#"/>
  <p:tag name="KSO_WM_UNIT_TEXTBOXSTYLE_GUID" val="{52ec0a11-fa2d-4858-ba77-27baea359268}"/>
</p:tagLst>
</file>

<file path=ppt/tags/tag352.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fe5ff8b4-2e31-4d3a-8991-6d7976df0247}"/>
  <p:tag name="KSO_WM_UNIT_TEXTBOXSTYLE_TEMPLATEID" val="3139430"/>
  <p:tag name="KSO_WM_UNIT_TEXTBOXSTYLE_TYPE" val="8"/>
</p:tagLst>
</file>

<file path=ppt/tags/tag353.xml><?xml version="1.0" encoding="utf-8"?>
<p:tagLst xmlns:p="http://schemas.openxmlformats.org/presentationml/2006/main">
  <p:tag name="PA" val="v5.2.7"/>
  <p:tag name="PAMAINTYPE" val="4"/>
  <p:tag name="PATYPE" val="159"/>
  <p:tag name="PASUBTYPE" val="162"/>
  <p:tag name="RESOURCELIBID_SHAPE" val="518242"/>
  <p:tag name="RESOURCELIB_SHAPETYPE" val="4"/>
  <p:tag name="KSO_WM_UNIT_TEXTBOXSTYLE_SHAPETYPE" val="1"/>
  <p:tag name="KSO_WM_UNIT_TEXTBOXSTYLE_DECORATEINDEX" val="1"/>
  <p:tag name="KSO_WM_UNIT_TEXTBOXSTYLE_GUID" val="{fe5ff8b4-2e31-4d3a-8991-6d7976df0247}"/>
  <p:tag name="KSO_WM_UNIT_TEXTBOXSTYLE_TEMPLATEID" val="3139730"/>
</p:tagLst>
</file>

<file path=ppt/tags/tag354.xml><?xml version="1.0" encoding="utf-8"?>
<p:tagLst xmlns:p="http://schemas.openxmlformats.org/presentationml/2006/main">
  <p:tag name="PA" val="v5.2.7"/>
</p:tagLst>
</file>

<file path=ppt/tags/tag355.xml><?xml version="1.0" encoding="utf-8"?>
<p:tagLst xmlns:p="http://schemas.openxmlformats.org/presentationml/2006/main">
  <p:tag name="PA" val="v5.2.7"/>
</p:tagLst>
</file>

<file path=ppt/tags/tag356.xml><?xml version="1.0" encoding="utf-8"?>
<p:tagLst xmlns:p="http://schemas.openxmlformats.org/presentationml/2006/main">
  <p:tag name="PA" val="v5.2.7"/>
</p:tagLst>
</file>

<file path=ppt/tags/tag357.xml><?xml version="1.0" encoding="utf-8"?>
<p:tagLst xmlns:p="http://schemas.openxmlformats.org/presentationml/2006/main">
  <p:tag name="PA" val="v5.2.7"/>
  <p:tag name="PAMAINTYPE" val="4"/>
  <p:tag name="PATYPE" val="163"/>
  <p:tag name="PASUBTYPE" val="164"/>
  <p:tag name="RESOURCELIBID_SHAPE" val="4019"/>
  <p:tag name="RESOURCELIB_SHAPETYPE" val="4"/>
  <p:tag name="KSO_WM_UNIT_TEXTBOXSTYLE_SHAPETYPE" val="1"/>
  <p:tag name="KSO_WM_UNIT_TEXTBOXSTYLE_DECORATEINDEX" val="2"/>
  <p:tag name="KSO_WM_UNIT_TEXTBOXSTYLE_GUID" val="{fe5ff8b4-2e31-4d3a-8991-6d7976df0247}"/>
  <p:tag name="KSO_WM_UNIT_TEXTBOXSTYLE_TEMPLATEID" val="3140432"/>
</p:tagLst>
</file>

<file path=ppt/tags/tag358.xml><?xml version="1.0" encoding="utf-8"?>
<p:tagLst xmlns:p="http://schemas.openxmlformats.org/presentationml/2006/main">
  <p:tag name="PA" val="v5.2.7"/>
</p:tagLst>
</file>

<file path=ppt/tags/tag359.xml><?xml version="1.0" encoding="utf-8"?>
<p:tagLst xmlns:p="http://schemas.openxmlformats.org/presentationml/2006/main">
  <p:tag name="PA" val="v5.2.7"/>
</p:tagLst>
</file>

<file path=ppt/tags/tag36.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360.xml><?xml version="1.0" encoding="utf-8"?>
<p:tagLst xmlns:p="http://schemas.openxmlformats.org/presentationml/2006/main">
  <p:tag name="PA" val="v5.2.7"/>
</p:tagLst>
</file>

<file path=ppt/tags/tag361.xml><?xml version="1.0" encoding="utf-8"?>
<p:tagLst xmlns:p="http://schemas.openxmlformats.org/presentationml/2006/main">
  <p:tag name="PA" val="v5.2.7"/>
</p:tagLst>
</file>

<file path=ppt/tags/tag362.xml><?xml version="1.0" encoding="utf-8"?>
<p:tagLst xmlns:p="http://schemas.openxmlformats.org/presentationml/2006/main">
  <p:tag name="PA" val="v5.2.7"/>
</p:tagLst>
</file>

<file path=ppt/tags/tag363.xml><?xml version="1.0" encoding="utf-8"?>
<p:tagLst xmlns:p="http://schemas.openxmlformats.org/presentationml/2006/main">
  <p:tag name="PA" val="v5.2.7"/>
</p:tagLst>
</file>

<file path=ppt/tags/tag364.xml><?xml version="1.0" encoding="utf-8"?>
<p:tagLst xmlns:p="http://schemas.openxmlformats.org/presentationml/2006/main">
  <p:tag name="PA" val="v5.2.7"/>
</p:tagLst>
</file>

<file path=ppt/tags/tag365.xml><?xml version="1.0" encoding="utf-8"?>
<p:tagLst xmlns:p="http://schemas.openxmlformats.org/presentationml/2006/main">
  <p:tag name="PA" val="v5.2.7"/>
</p:tagLst>
</file>

<file path=ppt/tags/tag366.xml><?xml version="1.0" encoding="utf-8"?>
<p:tagLst xmlns:p="http://schemas.openxmlformats.org/presentationml/2006/main">
  <p:tag name="PA" val="v5.2.7"/>
</p:tagLst>
</file>

<file path=ppt/tags/tag367.xml><?xml version="1.0" encoding="utf-8"?>
<p:tagLst xmlns:p="http://schemas.openxmlformats.org/presentationml/2006/main">
  <p:tag name="PA" val="v5.2.7"/>
</p:tagLst>
</file>

<file path=ppt/tags/tag368.xml><?xml version="1.0" encoding="utf-8"?>
<p:tagLst xmlns:p="http://schemas.openxmlformats.org/presentationml/2006/main">
  <p:tag name="PA" val="v5.2.7"/>
  <p:tag name="PAMAINTYPE" val="4"/>
  <p:tag name="PATYPE" val="176"/>
  <p:tag name="PASUBTYPE" val="282"/>
  <p:tag name="RESOURCELIBID_SHAPE" val="481232"/>
  <p:tag name="RESOURCELIB_SHAPETYPE" val="4"/>
  <p:tag name="KSO_WM_UNIT_TEXTBOXSTYLE_SHAPETYPE" val="1"/>
  <p:tag name="KSO_WM_UNIT_TEXTBOXSTYLE_DECORATEINDEX" val="3"/>
  <p:tag name="KSO_WM_UNIT_TEXTBOXSTYLE_GUID" val="{fe5ff8b4-2e31-4d3a-8991-6d7976df0247}"/>
  <p:tag name="KSO_WM_UNIT_TEXTBOXSTYLE_TEMPLATEID" val="3140438"/>
</p:tagLst>
</file>

<file path=ppt/tags/tag369.xml><?xml version="1.0" encoding="utf-8"?>
<p:tagLst xmlns:p="http://schemas.openxmlformats.org/presentationml/2006/main">
  <p:tag name="PA" val="v5.2.7"/>
</p:tagLst>
</file>

<file path=ppt/tags/tag37.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FILL_TYPE" val="3"/>
  <p:tag name="KSO_WM_UNIT_TEXT_FILL_FORE_SCHEMECOLOR_INDEX_BRIGHTNESS" val="0"/>
  <p:tag name="KSO_WM_UNIT_TEXT_FILL_TYPE" val="1"/>
  <p:tag name="KSO_WM_UNIT_LINE_FORE_SCHEMECOLOR_INDEX_1_BRIGHTNESS" val="0"/>
  <p:tag name="KSO_WM_UNIT_LINE_FORE_SCHEMECOLOR_INDEX_1" val="5"/>
  <p:tag name="KSO_WM_UNIT_LINE_FORE_SCHEMECOLOR_INDEX_1_POS" val="0"/>
  <p:tag name="KSO_WM_UNIT_LINE_FORE_SCHEMECOLOR_INDEX_1_TRANS" val="1"/>
  <p:tag name="KSO_WM_UNIT_LINE_FORE_SCHEMECOLOR_INDEX_2_BRIGHTNESS" val="0"/>
  <p:tag name="KSO_WM_UNIT_LINE_FORE_SCHEMECOLOR_INDEX_2" val="5"/>
  <p:tag name="KSO_WM_UNIT_LINE_FORE_SCHEMECOLOR_INDEX_2_POS" val="0.64"/>
  <p:tag name="KSO_WM_UNIT_LINE_FORE_SCHEMECOLOR_INDEX_2_TRANS" val="0"/>
  <p:tag name="KSO_WM_UNIT_LINE_FORE_SCHEMECOLOR_INDEX_3_BRIGHTNESS" val="0.8"/>
  <p:tag name="KSO_WM_UNIT_LINE_FORE_SCHEMECOLOR_INDEX_3" val="15"/>
  <p:tag name="KSO_WM_UNIT_LINE_FORE_SCHEMECOLOR_INDEX_3_POS" val="0.9"/>
  <p:tag name="KSO_WM_UNIT_LINE_FORE_SCHEMECOLOR_INDEX_3_TRANS" val="0.53"/>
  <p:tag name="KSO_WM_UNIT_LINE_FORE_SCHEMECOLOR_INDEX_4_BRIGHTNESS" val="0.8"/>
  <p:tag name="KSO_WM_UNIT_LINE_FORE_SCHEMECOLOR_INDEX_4" val="15"/>
  <p:tag name="KSO_WM_UNIT_LINE_FORE_SCHEMECOLOR_INDEX_4_POS" val="0.95"/>
  <p:tag name="KSO_WM_UNIT_LINE_FORE_SCHEMECOLOR_INDEX_4_TRANS" val="0"/>
  <p:tag name="KSO_WM_UNIT_LINE_FORE_SCHEMECOLOR_INDEX_5_BRIGHTNESS" val="0.8"/>
  <p:tag name="KSO_WM_UNIT_LINE_FORE_SCHEMECOLOR_INDEX_5" val="15"/>
  <p:tag name="KSO_WM_UNIT_LINE_FORE_SCHEMECOLOR_INDEX_5_POS" val="1"/>
  <p:tag name="KSO_WM_UNIT_LINE_FORE_SCHEMECOLOR_INDEX_5_TRANS" val="0.9"/>
  <p:tag name="KSO_WM_UNIT_LINE_GRADIENT_TYPE" val="0"/>
  <p:tag name="KSO_WM_UNIT_LINE_GRADIENT_ANGLE" val="0"/>
  <p:tag name="KSO_WM_UNIT_LINE_GRADIENT_DIRECTION" val="3"/>
  <p:tag name="KSO_WM_UNIT_LINE_FILL_TYPE" val="5"/>
  <p:tag name="KSO_WM_BEAUTIFY_FLAG" val="#wm#"/>
  <p:tag name="KSO_WM_UNIT_HIGHLIGHT" val="0"/>
  <p:tag name="KSO_WM_UNIT_COMPATIBLE" val="0"/>
  <p:tag name="KSO_WM_UNIT_DIAGRAM_ISNUMVISUAL" val="0"/>
  <p:tag name="KSO_WM_UNIT_DIAGRAM_ISREFERUNIT" val="0"/>
  <p:tag name="KSO_WM_UNIT_ID" val="diagram20230945_1*n_h_i*1_2_1"/>
  <p:tag name="KSO_WM_TEMPLATE_CATEGORY" val="diagram"/>
  <p:tag name="KSO_WM_TEMPLATE_INDEX" val="20230945"/>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2_1"/>
  <p:tag name="KSO_WM_DIAGRAM_MAX_ITEMCNT" val="4"/>
  <p:tag name="KSO_WM_DIAGRAM_MIN_ITEMCNT" val="2"/>
  <p:tag name="KSO_WM_DIAGRAM_VIRTUALLY_FRAME" val="{&quot;height&quot;:380.4493713378906,&quot;left&quot;:54.206899720107685,&quot;top&quot;:79.87531433105468,&quot;width&quot;:851.4931030273438}"/>
  <p:tag name="KSO_WM_DIAGRAM_COLOR_MATCH_VALUE" val="{&quot;shape&quot;:{&quot;fill&quot;:{&quot;type&quot;:0},&quot;glow&quot;:{&quot;colorType&quot;:0},&quot;line&quot;:{&quot;gradient&quot;:[{&quot;brightness&quot;:0.15000000596046448,&quot;colorType&quot;:2,&quot;pos&quot;:0.9900000095367432,&quot;rgb&quot;:&quot;#dfdfdf&quot;,&quot;transparency&quot;:0},{&quot;brightness&quot;:0.800000011920929,&quot;colorType&quot;:2,&quot;pos&quot;:0.15000000596046448,&quot;rgb&quot;:&quot;#ffffff&quot;,&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370.xml><?xml version="1.0" encoding="utf-8"?>
<p:tagLst xmlns:p="http://schemas.openxmlformats.org/presentationml/2006/main">
  <p:tag name="PA" val="v5.2.7"/>
</p:tagLst>
</file>

<file path=ppt/tags/tag371.xml><?xml version="1.0" encoding="utf-8"?>
<p:tagLst xmlns:p="http://schemas.openxmlformats.org/presentationml/2006/main">
  <p:tag name="PA" val="v5.2.7"/>
</p:tagLst>
</file>

<file path=ppt/tags/tag372.xml><?xml version="1.0" encoding="utf-8"?>
<p:tagLst xmlns:p="http://schemas.openxmlformats.org/presentationml/2006/main">
  <p:tag name="KSO_WM_UNIT_TEXTBOXSTYLE_GUID" val="{307d3426-d449-4011-bbec-15b9d1234bd4}"/>
</p:tagLst>
</file>

<file path=ppt/tags/tag373.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74.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75.xml><?xml version="1.0" encoding="utf-8"?>
<p:tagLst xmlns:p="http://schemas.openxmlformats.org/presentationml/2006/main">
  <p:tag name="KSO_WM_UNIT_TEXTBOXSTYLE_GUID" val="{307d3426-d449-4011-bbec-15b9d1234bd4}"/>
</p:tagLst>
</file>

<file path=ppt/tags/tag376.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77.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78.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138*a*1"/>
  <p:tag name="KSO_WM_TEMPLATE_CATEGORY" val="mixed"/>
  <p:tag name="KSO_WM_TEMPLATE_INDEX" val="20201883"/>
  <p:tag name="KSO_WM_UNIT_LAYERLEVEL" val="1"/>
  <p:tag name="KSO_WM_TAG_VERSION" val="1.0"/>
  <p:tag name="KSO_WM_BEAUTIFY_FLAG" val="#wm#"/>
  <p:tag name="KSO_WM_UNIT_TEXTBOXSTYLE_GUID" val="{307d3426-d449-4011-bbec-15b9d1234bd4}"/>
  <p:tag name="KSO_WM_UNIT_TEXTBOXSTYLE_TEMPLATEID" val="3131177"/>
  <p:tag name="KSO_WM_UNIT_TEXTBOXSTYLE_TYPE" val="3"/>
</p:tagLst>
</file>

<file path=ppt/tags/tag379.xml><?xml version="1.0" encoding="utf-8"?>
<p:tagLst xmlns:p="http://schemas.openxmlformats.org/presentationml/2006/main">
  <p:tag name="KSO_WM_UNIT_TEXTBOXSTYLE_GUID" val="{f704977b-8bc5-41de-b1c6-b1086a379d84}"/>
</p:tagLst>
</file>

<file path=ppt/tags/tag3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945_1*n_h_h_i*1_2_2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UNIT_SUBTYPE" val="d"/>
  <p:tag name="KSO_WM_UNIT_TYPE" val="n_h_h_i"/>
  <p:tag name="KSO_WM_UNIT_INDEX" val="1_2_2_1"/>
  <p:tag name="KSO_WM_DIAGRAM_MAX_ITEMCNT" val="4"/>
  <p:tag name="KSO_WM_DIAGRAM_MIN_ITEMCNT" val="2"/>
  <p:tag name="KSO_WM_DIAGRAM_VIRTUALLY_FRAME" val="{&quot;height&quot;:380.4493713378906,&quot;left&quot;:54.206899720107685,&quot;top&quot;:79.87531433105468,&quot;width&quot;:851.4931030273438}"/>
  <p:tag name="KSO_WM_DIAGRAM_COLOR_MATCH_VALUE" val="{&quot;shape&quot;:{&quot;fill&quot;:{&quot;solid&quot;:{&quot;brightness&quot;:0,&quot;colorType&quot;:1,&quot;foreColorIndex&quot;:8,&quot;transparency&quot;:0},&quot;type&quot;:1},&quot;glow&quot;:{&quot;colorType&quot;:0},&quot;line&quot;:{&quot;gradient&quot;:[{&quot;brightness&quot;:0,&quot;colorType&quot;:2,&quot;pos&quot;:0.3700000047683716,&quot;rgb&quot;:&quot;#ffffff&quot;,&quot;transparency&quot;:0},{&quot;brightness&quot;:0.800000011920929,&quot;colorType&quot;:1,&quot;foreColorIndex&quot;:8,&quot;pos&quot;:0,&quot;transparency&quot;:0},{&quot;brightness&quot;:0,&quot;colorType&quot;:2,&quot;pos&quot;:1,&quot;rgb&quot;:&quot;#ffffff&quot;,&quot;transparency&quot;:0},{&quot;brightness&quot;:0.800000011920929,&quot;colorType&quot;:1,&quot;foreColorIndex&quot;:8,&quot;pos&quot;:0.7099999785423279,&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8"/>
  <p:tag name="KSO_WM_UNIT_FILL_FORE_SCHEMECOLOR_INDEX_BRIGHTNESS" val="0"/>
  <p:tag name="KSO_WM_DIAGRAM_USE_COLOR_VALUE" val="{&quot;color_scheme&quot;:1,&quot;color_type&quot;:1,&quot;theme_color_indexes&quot;:[]}"/>
</p:tagLst>
</file>

<file path=ppt/tags/tag380.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50*i*1"/>
  <p:tag name="KSO_WM_TEMPLATE_CATEGORY" val="mixed"/>
  <p:tag name="KSO_WM_TEMPLATE_INDEX" val="20201941"/>
  <p:tag name="KSO_WM_UNIT_LAYERLEVEL" val="1"/>
  <p:tag name="KSO_WM_TAG_VERSION" val="1.0"/>
  <p:tag name="KSO_WM_BEAUTIFY_FLAG" val="#wm#"/>
  <p:tag name="KSO_WM_UNIT_TEXTBOXSTYLE_GUID" val="{f704977b-8bc5-41de-b1c6-b1086a379d84}"/>
</p:tagLst>
</file>

<file path=ppt/tags/tag381.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50*i*2"/>
  <p:tag name="KSO_WM_TEMPLATE_CATEGORY" val="mixed"/>
  <p:tag name="KSO_WM_TEMPLATE_INDEX" val="20201941"/>
  <p:tag name="KSO_WM_UNIT_LAYERLEVEL" val="1"/>
  <p:tag name="KSO_WM_TAG_VERSION" val="1.0"/>
  <p:tag name="KSO_WM_BEAUTIFY_FLAG" val="#wm#"/>
  <p:tag name="KSO_WM_UNIT_TEXTBOXSTYLE_GUID" val="{f704977b-8bc5-41de-b1c6-b1086a379d84}"/>
</p:tagLst>
</file>

<file path=ppt/tags/tag38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f704977b-8bc5-41de-b1c6-b1086a379d84}"/>
  <p:tag name="KSO_WM_UNIT_TEXTBOXSTYLE_TEMPLATEID" val="3135240"/>
  <p:tag name="KSO_WM_UNIT_TEXTBOXSTYLE_TYPE" val="8"/>
</p:tagLst>
</file>

<file path=ppt/tags/tag383.xml><?xml version="1.0" encoding="utf-8"?>
<p:tagLst xmlns:p="http://schemas.openxmlformats.org/presentationml/2006/main">
  <p:tag name="KSO_WM_UNIT_TEXTBOXSTYLE_GUID" val="{66a1b96e-2027-4587-9674-07ba6cfcc310}"/>
</p:tagLst>
</file>

<file path=ppt/tags/tag384.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50*i*1"/>
  <p:tag name="KSO_WM_TEMPLATE_CATEGORY" val="mixed"/>
  <p:tag name="KSO_WM_TEMPLATE_INDEX" val="20201941"/>
  <p:tag name="KSO_WM_UNIT_LAYERLEVEL" val="1"/>
  <p:tag name="KSO_WM_TAG_VERSION" val="1.0"/>
  <p:tag name="KSO_WM_BEAUTIFY_FLAG" val="#wm#"/>
  <p:tag name="KSO_WM_UNIT_TEXTBOXSTYLE_GUID" val="{66a1b96e-2027-4587-9674-07ba6cfcc310}"/>
</p:tagLst>
</file>

<file path=ppt/tags/tag385.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50*i*2"/>
  <p:tag name="KSO_WM_TEMPLATE_CATEGORY" val="mixed"/>
  <p:tag name="KSO_WM_TEMPLATE_INDEX" val="20201941"/>
  <p:tag name="KSO_WM_UNIT_LAYERLEVEL" val="1"/>
  <p:tag name="KSO_WM_TAG_VERSION" val="1.0"/>
  <p:tag name="KSO_WM_BEAUTIFY_FLAG" val="#wm#"/>
  <p:tag name="KSO_WM_UNIT_TEXTBOXSTYLE_GUID" val="{66a1b96e-2027-4587-9674-07ba6cfcc310}"/>
</p:tagLst>
</file>

<file path=ppt/tags/tag38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66a1b96e-2027-4587-9674-07ba6cfcc310}"/>
  <p:tag name="KSO_WM_UNIT_TEXTBOXSTYLE_TEMPLATEID" val="3135240"/>
  <p:tag name="KSO_WM_UNIT_TEXTBOXSTYLE_TYPE" val="8"/>
</p:tagLst>
</file>

<file path=ppt/tags/tag387.xml><?xml version="1.0" encoding="utf-8"?>
<p:tagLst xmlns:p="http://schemas.openxmlformats.org/presentationml/2006/main">
  <p:tag name="KSO_WM_UNIT_TEXTBOXSTYLE_GUID" val="{307d3426-d449-4011-bbec-15b9d1234bd4}"/>
</p:tagLst>
</file>

<file path=ppt/tags/tag388.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89.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9.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945_1*n_h_h_i*1_2_1_1"/>
  <p:tag name="KSO_WM_TEMPLATE_CATEGORY" val="diagram"/>
  <p:tag name="KSO_WM_TEMPLATE_INDEX" val="20230945"/>
  <p:tag name="KSO_WM_UNIT_LAYERLEVEL" val="1_1_1_1"/>
  <p:tag name="KSO_WM_TAG_VERSION" val="3.0"/>
  <p:tag name="KSO_WM_DIAGRAM_VERSION" val="3"/>
  <p:tag name="KSO_WM_DIAGRAM_COLOR_TRICK" val="3"/>
  <p:tag name="KSO_WM_DIAGRAM_COLOR_TEXT_CAN_REMOVE" val="n"/>
  <p:tag name="KSO_WM_DIAGRAM_GROUP_CODE" val="n1-1"/>
  <p:tag name="KSO_WM_UNIT_SUBTYPE" val="d"/>
  <p:tag name="KSO_WM_UNIT_TYPE" val="n_h_h_i"/>
  <p:tag name="KSO_WM_UNIT_INDEX" val="1_2_1_1"/>
  <p:tag name="KSO_WM_DIAGRAM_MAX_ITEMCNT" val="4"/>
  <p:tag name="KSO_WM_DIAGRAM_MIN_ITEMCNT" val="2"/>
  <p:tag name="KSO_WM_DIAGRAM_VIRTUALLY_FRAME" val="{&quot;height&quot;:380.4493713378906,&quot;left&quot;:54.206899720107685,&quot;top&quot;:79.87531433105468,&quot;width&quot;:851.4931030273438}"/>
  <p:tag name="KSO_WM_DIAGRAM_COLOR_MATCH_VALUE" val="{&quot;shape&quot;:{&quot;fill&quot;:{&quot;solid&quot;:{&quot;brightness&quot;:0,&quot;colorType&quot;:1,&quot;foreColorIndex&quot;:5,&quot;transparency&quot;:0},&quot;type&quot;:1},&quot;glow&quot;:{&quot;colorType&quot;:0},&quot;line&quot;:{&quot;gradient&quot;:[{&quot;brightness&quot;:0,&quot;colorType&quot;:2,&quot;pos&quot;:0.3700000047683716,&quot;rgb&quot;:&quot;#ffffff&quot;,&quot;transparency&quot;:0},{&quot;brightness&quot;:0.800000011920929,&quot;colorType&quot;:1,&quot;foreColorIndex&quot;:5,&quot;pos&quot;:0,&quot;transparency&quot;:0},{&quot;brightness&quot;:0,&quot;colorType&quot;:2,&quot;pos&quot;:1,&quot;rgb&quot;:&quot;#ffffff&quot;,&quot;transparency&quot;:0},{&quot;brightness&quot;:0.800000011920929,&quot;colorType&quot;:1,&quot;foreColorIndex&quot;:5,&quot;pos&quot;:0.7099999785423279,&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390.xml><?xml version="1.0" encoding="utf-8"?>
<p:tagLst xmlns:p="http://schemas.openxmlformats.org/presentationml/2006/main">
  <p:tag name="KSO_WM_UNIT_TEXTBOXSTYLE_GUID" val="{307d3426-d449-4011-bbec-15b9d1234bd4}"/>
</p:tagLst>
</file>

<file path=ppt/tags/tag391.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92.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93.xml><?xml version="1.0" encoding="utf-8"?>
<p:tagLst xmlns:p="http://schemas.openxmlformats.org/presentationml/2006/main">
  <p:tag name="KSO_WM_UNIT_TEXTBOXSTYLE_GUID" val="{307d3426-d449-4011-bbec-15b9d1234bd4}"/>
</p:tagLst>
</file>

<file path=ppt/tags/tag394.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95.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96.xml><?xml version="1.0" encoding="utf-8"?>
<p:tagLst xmlns:p="http://schemas.openxmlformats.org/presentationml/2006/main">
  <p:tag name="KSO_WM_UNIT_TEXTBOXSTYLE_GUID" val="{307d3426-d449-4011-bbec-15b9d1234bd4}"/>
</p:tagLst>
</file>

<file path=ppt/tags/tag397.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98.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399.xml><?xml version="1.0" encoding="utf-8"?>
<p:tagLst xmlns:p="http://schemas.openxmlformats.org/presentationml/2006/main">
  <p:tag name="KSO_WM_UNIT_TEXTBOXSTYLE_GUID" val="{307d3426-d449-4011-bbec-15b9d1234bd4}"/>
</p:tagLst>
</file>

<file path=ppt/tags/tag4.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45_1*n_h_i*1_1_1"/>
  <p:tag name="KSO_WM_TEMPLATE_CATEGORY" val="diagram"/>
  <p:tag name="KSO_WM_TEMPLATE_INDEX" val="20230945"/>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1_1"/>
  <p:tag name="KSO_WM_DIAGRAM_MAX_ITEMCNT" val="4"/>
  <p:tag name="KSO_WM_DIAGRAM_MIN_ITEMCNT" val="2"/>
  <p:tag name="KSO_WM_DIAGRAM_VIRTUALLY_FRAME" val="{&quot;height&quot;:380.4493713378906,&quot;left&quot;:54.206899720107685,&quot;top&quot;:79.87531433105468,&quot;width&quot;:851.4931030273438}"/>
  <p:tag name="KSO_WM_DIAGRAM_COLOR_MATCH_VALUE" val="{&quot;shape&quot;:{&quot;fill&quot;:{&quot;type&quot;:0},&quot;glow&quot;:{&quot;colorType&quot;:0},&quot;line&quot;:{&quot;solidLine&quot;:{&quot;brightness&quot;:0.3499999940395355,&quot;colorType&quot;:1,&quot;foreColorIndex&quot;:13,&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00.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01.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02.xml><?xml version="1.0" encoding="utf-8"?>
<p:tagLst xmlns:p="http://schemas.openxmlformats.org/presentationml/2006/main">
  <p:tag name="KSO_WM_UNIT_TEXTBOXSTYLE_GUID" val="{307d3426-d449-4011-bbec-15b9d1234bd4}"/>
</p:tagLst>
</file>

<file path=ppt/tags/tag403.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04.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05.xml><?xml version="1.0" encoding="utf-8"?>
<p:tagLst xmlns:p="http://schemas.openxmlformats.org/presentationml/2006/main">
  <p:tag name="KSO_WM_UNIT_TEXTBOXSTYLE_GUID" val="{307d3426-d449-4011-bbec-15b9d1234bd4}"/>
</p:tagLst>
</file>

<file path=ppt/tags/tag406.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07.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08.xml><?xml version="1.0" encoding="utf-8"?>
<p:tagLst xmlns:p="http://schemas.openxmlformats.org/presentationml/2006/main">
  <p:tag name="KSO_WM_UNIT_TEXTBOXSTYLE_GUID" val="{307d3426-d449-4011-bbec-15b9d1234bd4}"/>
</p:tagLst>
</file>

<file path=ppt/tags/tag409.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1.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LINE_FORE_SCHEMECOLOR_INDEX_1_BRIGHTNESS" val="0.95"/>
  <p:tag name="KSO_WM_UNIT_LINE_FORE_SCHEMECOLOR_INDEX_1" val="5"/>
  <p:tag name="KSO_WM_UNIT_LINE_FORE_SCHEMECOLOR_INDEX_1_POS" val="0.09"/>
  <p:tag name="KSO_WM_UNIT_LINE_FORE_SCHEMECOLOR_INDEX_1_TRANS" val="0.3"/>
  <p:tag name="KSO_WM_BEAUTIFY_FLAG" val="#wm#"/>
  <p:tag name="KSO_WM_UNIT_HIGHLIGHT" val="0"/>
  <p:tag name="KSO_WM_UNIT_COMPATIBLE" val="0"/>
  <p:tag name="KSO_WM_UNIT_DIAGRAM_ISNUMVISUAL" val="0"/>
  <p:tag name="KSO_WM_UNIT_DIAGRAM_ISREFERUNIT" val="0"/>
  <p:tag name="KSO_WM_UNIT_ID" val="diagram20230945_1*n_h_a*1_1_1"/>
  <p:tag name="KSO_WM_TEMPLATE_CATEGORY" val="diagram"/>
  <p:tag name="KSO_WM_TEMPLATE_INDEX" val="20230945"/>
  <p:tag name="KSO_WM_UNIT_LAYERLEVEL" val="1_1_1"/>
  <p:tag name="KSO_WM_TAG_VERSION" val="3.0"/>
  <p:tag name="KSO_WM_DIAGRAM_VERSION" val="3"/>
  <p:tag name="KSO_WM_DIAGRAM_COLOR_TRICK" val="3"/>
  <p:tag name="KSO_WM_DIAGRAM_COLOR_TEXT_CAN_REMOVE" val="n"/>
  <p:tag name="KSO_WM_UNIT_ISCONTENTSTITLE" val="0"/>
  <p:tag name="KSO_WM_UNIT_ISNUMDGMTITLE" val="0"/>
  <p:tag name="KSO_WM_UNIT_NOCLEAR" val="0"/>
  <p:tag name="KSO_WM_UNIT_VALUE" val="30"/>
  <p:tag name="KSO_WM_DIAGRAM_GROUP_CODE" val="n1-1"/>
  <p:tag name="KSO_WM_UNIT_TYPE" val="n_h_a"/>
  <p:tag name="KSO_WM_UNIT_INDEX" val="1_1_1"/>
  <p:tag name="KSO_WM_DIAGRAM_MAX_ITEMCNT" val="4"/>
  <p:tag name="KSO_WM_DIAGRAM_MIN_ITEMCNT" val="2"/>
  <p:tag name="KSO_WM_DIAGRAM_VIRTUALLY_FRAME" val="{&quot;height&quot;:380.4493713378906,&quot;left&quot;:54.206899720107685,&quot;top&quot;:79.87531433105468,&quot;width&quot;:851.4931030273438}"/>
  <p:tag name="KSO_WM_DIAGRAM_COLOR_MATCH_VALUE" val="{&quot;shape&quot;:{&quot;fill&quot;:{&quot;solid&quot;:{&quot;brightness&quot;:0,&quot;colorType&quot;:1,&quot;foreColorIndex&quot;:5,&quot;transparency&quot;:0},&quot;type&quot;:1},&quot;glow&quot;:{&quot;colorType&quot;:0},&quot;line&quot;:{&quot;gradient&quot;:[{&quot;brightness&quot;:0,&quot;colorType&quot;:2,&quot;pos&quot;:0.3700000047683716,&quot;rgb&quot;:&quot;#ffffff&quot;,&quot;transparency&quot;:0},{&quot;brightness&quot;:0.550000011920929,&quot;colorType&quot;:1,&quot;foreColorIndex&quot;:5,&quot;pos&quot;:0,&quot;transparency&quot;:0},{&quot;brightness&quot;:0,&quot;colorType&quot;:2,&quot;pos&quot;:1,&quot;rgb&quot;:&quot;#ffffff&quot;,&quot;transparency&quot;:0},{&quot;brightness&quot;:0.699999988079071,&quot;colorType&quot;:1,&quot;foreColorIndex&quot;:5,&quot;pos&quot;:0.7099999785423279,&quot;transparency&quot;:0}],&quot;type&quot;:2},&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单击添加&#10;项标题"/>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410.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11.xml><?xml version="1.0" encoding="utf-8"?>
<p:tagLst xmlns:p="http://schemas.openxmlformats.org/presentationml/2006/main">
  <p:tag name="KSO_WM_UNIT_TEXTBOXSTYLE_GUID" val="{307d3426-d449-4011-bbec-15b9d1234bd4}"/>
</p:tagLst>
</file>

<file path=ppt/tags/tag41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1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14.xml><?xml version="1.0" encoding="utf-8"?>
<p:tagLst xmlns:p="http://schemas.openxmlformats.org/presentationml/2006/main">
  <p:tag name="KSO_WM_UNIT_TEXTBOXSTYLE_GUID" val="{307d3426-d449-4011-bbec-15b9d1234bd4}"/>
</p:tagLst>
</file>

<file path=ppt/tags/tag41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1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17.xml><?xml version="1.0" encoding="utf-8"?>
<p:tagLst xmlns:p="http://schemas.openxmlformats.org/presentationml/2006/main">
  <p:tag name="KSO_WM_UNIT_TEXTBOXSTYLE_GUID" val="{307d3426-d449-4011-bbec-15b9d1234bd4}"/>
</p:tagLst>
</file>

<file path=ppt/tags/tag418.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19.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0945_1*n_h_h_f*1_2_1_1"/>
  <p:tag name="KSO_WM_TEMPLATE_CATEGORY" val="diagram"/>
  <p:tag name="KSO_WM_TEMPLATE_INDEX" val="20230945"/>
  <p:tag name="KSO_WM_UNIT_LAYERLEVEL" val="1_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80.4493713378906,&quot;left&quot;:54.206899720107685,&quot;top&quot;:79.87531433105468,&quot;width&quot;:851.4931030273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
  <p:tag name="KSO_WM_UNIT_TEXT_FILL_FORE_SCHEMECOLOR_INDEX" val="1"/>
  <p:tag name="KSO_WM_UNIT_TEXT_FILL_TYPE" val="1"/>
  <p:tag name="KSO_WM_DIAGRAM_USE_COLOR_VALUE" val="{&quot;color_scheme&quot;:1,&quot;color_type&quot;:1,&quot;theme_color_indexes&quot;:[]}"/>
</p:tagLst>
</file>

<file path=ppt/tags/tag420.xml><?xml version="1.0" encoding="utf-8"?>
<p:tagLst xmlns:p="http://schemas.openxmlformats.org/presentationml/2006/main">
  <p:tag name="KSO_WM_UNIT_TEXTBOXSTYLE_GUID" val="{692f28eb-1ed0-465a-b4e5-079a165ee471}"/>
</p:tagLst>
</file>

<file path=ppt/tags/tag421.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44*i*1"/>
  <p:tag name="KSO_WM_TEMPLATE_CATEGORY" val="mixed"/>
  <p:tag name="KSO_WM_TEMPLATE_INDEX" val="20201941"/>
  <p:tag name="KSO_WM_UNIT_LAYERLEVEL" val="1"/>
  <p:tag name="KSO_WM_TAG_VERSION" val="1.0"/>
  <p:tag name="KSO_WM_BEAUTIFY_FLAG" val="#wm#"/>
  <p:tag name="KSO_WM_UNIT_TEXTBOXSTYLE_GUID" val="{692f28eb-1ed0-465a-b4e5-079a165ee471}"/>
</p:tagLst>
</file>

<file path=ppt/tags/tag422.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44*i*2"/>
  <p:tag name="KSO_WM_TEMPLATE_CATEGORY" val="mixed"/>
  <p:tag name="KSO_WM_TEMPLATE_INDEX" val="20201941"/>
  <p:tag name="KSO_WM_UNIT_LAYERLEVEL" val="1"/>
  <p:tag name="KSO_WM_TAG_VERSION" val="1.0"/>
  <p:tag name="KSO_WM_BEAUTIFY_FLAG" val="#wm#"/>
  <p:tag name="KSO_WM_UNIT_TEXTBOXSTYLE_GUID" val="{692f28eb-1ed0-465a-b4e5-079a165ee471}"/>
</p:tagLst>
</file>

<file path=ppt/tags/tag42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44*f*1"/>
  <p:tag name="KSO_WM_TEMPLATE_CATEGORY" val="mixed"/>
  <p:tag name="KSO_WM_TEMPLATE_INDEX" val="20201941"/>
  <p:tag name="KSO_WM_UNIT_LAYERLEVEL" val="1"/>
  <p:tag name="KSO_WM_TAG_VERSION" val="1.0"/>
  <p:tag name="KSO_WM_BEAUTIFY_FLAG" val="#wm#"/>
  <p:tag name="KSO_WM_UNIT_TEXTBOXSTYLE_GUID" val="{692f28eb-1ed0-465a-b4e5-079a165ee471}"/>
  <p:tag name="KSO_WM_UNIT_TEXTBOXSTYLE_TEMPLATEID" val="3135234"/>
  <p:tag name="KSO_WM_UNIT_TEXTBOXSTYLE_TYPE" val="8"/>
</p:tagLst>
</file>

<file path=ppt/tags/tag424.xml><?xml version="1.0" encoding="utf-8"?>
<p:tagLst xmlns:p="http://schemas.openxmlformats.org/presentationml/2006/main">
  <p:tag name="KSO_WM_UNIT_TEXTBOXSTYLE_GUID" val="{307d3426-d449-4011-bbec-15b9d1234bd4}"/>
</p:tagLst>
</file>

<file path=ppt/tags/tag42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2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27.xml><?xml version="1.0" encoding="utf-8"?>
<p:tagLst xmlns:p="http://schemas.openxmlformats.org/presentationml/2006/main">
  <p:tag name="KSO_WM_UNIT_TEXTBOXSTYLE_GUID" val="{692f28eb-1ed0-465a-b4e5-079a165ee471}"/>
</p:tagLst>
</file>

<file path=ppt/tags/tag428.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44*i*1"/>
  <p:tag name="KSO_WM_TEMPLATE_CATEGORY" val="mixed"/>
  <p:tag name="KSO_WM_TEMPLATE_INDEX" val="20201941"/>
  <p:tag name="KSO_WM_UNIT_LAYERLEVEL" val="1"/>
  <p:tag name="KSO_WM_TAG_VERSION" val="1.0"/>
  <p:tag name="KSO_WM_BEAUTIFY_FLAG" val="#wm#"/>
  <p:tag name="KSO_WM_UNIT_TEXTBOXSTYLE_GUID" val="{692f28eb-1ed0-465a-b4e5-079a165ee471}"/>
</p:tagLst>
</file>

<file path=ppt/tags/tag429.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44*i*2"/>
  <p:tag name="KSO_WM_TEMPLATE_CATEGORY" val="mixed"/>
  <p:tag name="KSO_WM_TEMPLATE_INDEX" val="20201941"/>
  <p:tag name="KSO_WM_UNIT_LAYERLEVEL" val="1"/>
  <p:tag name="KSO_WM_TAG_VERSION" val="1.0"/>
  <p:tag name="KSO_WM_BEAUTIFY_FLAG" val="#wm#"/>
  <p:tag name="KSO_WM_UNIT_TEXTBOXSTYLE_GUID" val="{692f28eb-1ed0-465a-b4e5-079a165ee471}"/>
</p:tagLst>
</file>

<file path=ppt/tags/tag4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0945_1*n_h_h_f*1_2_2_1"/>
  <p:tag name="KSO_WM_TEMPLATE_CATEGORY" val="diagram"/>
  <p:tag name="KSO_WM_TEMPLATE_INDEX" val="20230945"/>
  <p:tag name="KSO_WM_UNIT_LAYERLEVEL" val="1_1_1_1"/>
  <p:tag name="KSO_WM_TAG_VERSION" val="3.0"/>
  <p:tag name="KSO_WM_BEAUTIFY_FLAG" val="#wm#"/>
  <p:tag name="KSO_WM_UNIT_TEXT_FILL_FORE_SCHEMECOLOR_INDEX_BRIGHTNESS" val="0.15"/>
  <p:tag name="KSO_WM_DIAGRAM_VERSION" val="3"/>
  <p:tag name="KSO_WM_DIAGRAM_COLOR_TRICK" val="3"/>
  <p:tag name="KSO_WM_DIAGRAM_COLOR_TEXT_CAN_REMOVE" val="n"/>
  <p:tag name="KSO_WM_DIAGRAM_GROUP_CODE" val="n1-1"/>
  <p:tag name="KSO_WM_DIAGRAM_MAX_ITEMCNT" val="4"/>
  <p:tag name="KSO_WM_DIAGRAM_MIN_ITEMCNT" val="2"/>
  <p:tag name="KSO_WM_DIAGRAM_VIRTUALLY_FRAME" val="{&quot;height&quot;:380.4493713378906,&quot;left&quot;:54.206899720107685,&quot;top&quot;:79.87531433105468,&quot;width&quot;:851.493103027343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智能图形项正文，文字是您思想的提炼，请尽量言简意赅的阐述观点。单击此处输入你的智能图形项正文，文字是您思想的提炼"/>
  <p:tag name="KSO_WM_UNIT_TEXT_FILL_FORE_SCHEMECOLOR_INDEX" val="1"/>
  <p:tag name="KSO_WM_UNIT_TEXT_FILL_TYPE" val="1"/>
  <p:tag name="KSO_WM_DIAGRAM_USE_COLOR_VALUE" val="{&quot;color_scheme&quot;:1,&quot;color_type&quot;:1,&quot;theme_color_indexes&quot;:[]}"/>
</p:tagLst>
</file>

<file path=ppt/tags/tag43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44*f*1"/>
  <p:tag name="KSO_WM_TEMPLATE_CATEGORY" val="mixed"/>
  <p:tag name="KSO_WM_TEMPLATE_INDEX" val="20201941"/>
  <p:tag name="KSO_WM_UNIT_LAYERLEVEL" val="1"/>
  <p:tag name="KSO_WM_TAG_VERSION" val="1.0"/>
  <p:tag name="KSO_WM_BEAUTIFY_FLAG" val="#wm#"/>
  <p:tag name="KSO_WM_UNIT_TEXTBOXSTYLE_GUID" val="{692f28eb-1ed0-465a-b4e5-079a165ee471}"/>
  <p:tag name="KSO_WM_UNIT_TEXTBOXSTYLE_TEMPLATEID" val="3135234"/>
  <p:tag name="KSO_WM_UNIT_TEXTBOXSTYLE_TYPE" val="8"/>
</p:tagLst>
</file>

<file path=ppt/tags/tag431.xml><?xml version="1.0" encoding="utf-8"?>
<p:tagLst xmlns:p="http://schemas.openxmlformats.org/presentationml/2006/main">
  <p:tag name="KSO_WM_UNIT_TEXTBOXSTYLE_GUID" val="{307d3426-d449-4011-bbec-15b9d1234bd4}"/>
</p:tagLst>
</file>

<file path=ppt/tags/tag43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3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34.xml><?xml version="1.0" encoding="utf-8"?>
<p:tagLst xmlns:p="http://schemas.openxmlformats.org/presentationml/2006/main">
  <p:tag name="KSO_WM_UNIT_TEXTBOXSTYLE_GUID" val="{307d3426-d449-4011-bbec-15b9d1234bd4}"/>
</p:tagLst>
</file>

<file path=ppt/tags/tag43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3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37.xml><?xml version="1.0" encoding="utf-8"?>
<p:tagLst xmlns:p="http://schemas.openxmlformats.org/presentationml/2006/main">
  <p:tag name="KSO_WM_UNIT_TEXTBOXSTYLE_GUID" val="{307d3426-d449-4011-bbec-15b9d1234bd4}"/>
</p:tagLst>
</file>

<file path=ppt/tags/tag438.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39.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4.xml><?xml version="1.0" encoding="utf-8"?>
<p:tagLst xmlns:p="http://schemas.openxmlformats.org/presentationml/2006/main">
  <p:tag name="KSO_WM_UNIT_TEXTBOXSTYLE_GUID" val="{bdecf514-1fc6-46e1-bc52-564c69d52456}"/>
</p:tagLst>
</file>

<file path=ppt/tags/tag440.xml><?xml version="1.0" encoding="utf-8"?>
<p:tagLst xmlns:p="http://schemas.openxmlformats.org/presentationml/2006/main">
  <p:tag name="KSO_WM_UNIT_TEXTBOXSTYLE_GUID" val="{307d3426-d449-4011-bbec-15b9d1234bd4}"/>
</p:tagLst>
</file>

<file path=ppt/tags/tag441.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42.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43.xml><?xml version="1.0" encoding="utf-8"?>
<p:tagLst xmlns:p="http://schemas.openxmlformats.org/presentationml/2006/main">
  <p:tag name="KSO_WM_UNIT_TEXTBOXSTYLE_GUID" val="{307d3426-d449-4011-bbec-15b9d1234bd4}"/>
</p:tagLst>
</file>

<file path=ppt/tags/tag444.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45.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46.xml><?xml version="1.0" encoding="utf-8"?>
<p:tagLst xmlns:p="http://schemas.openxmlformats.org/presentationml/2006/main">
  <p:tag name="KSO_WM_UNIT_TEXTBOXSTYLE_GUID" val="{307d3426-d449-4011-bbec-15b9d1234bd4}"/>
</p:tagLst>
</file>

<file path=ppt/tags/tag447.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48.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49.xml><?xml version="1.0" encoding="utf-8"?>
<p:tagLst xmlns:p="http://schemas.openxmlformats.org/presentationml/2006/main">
  <p:tag name="KSO_WM_UNIT_TEXTBOXSTYLE_GUID" val="{307d3426-d449-4011-bbec-15b9d1234bd4}"/>
</p:tagLst>
</file>

<file path=ppt/tags/tag4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450.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51.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52.xml><?xml version="1.0" encoding="utf-8"?>
<p:tagLst xmlns:p="http://schemas.openxmlformats.org/presentationml/2006/main">
  <p:tag name="KSO_WM_UNIT_TEXTBOXSTYLE_GUID" val="{307d3426-d449-4011-bbec-15b9d1234bd4}"/>
</p:tagLst>
</file>

<file path=ppt/tags/tag453.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54.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55.xml><?xml version="1.0" encoding="utf-8"?>
<p:tagLst xmlns:p="http://schemas.openxmlformats.org/presentationml/2006/main">
  <p:tag name="KSO_WM_UNIT_TEXTBOXSTYLE_GUID" val="{307d3426-d449-4011-bbec-15b9d1234bd4}"/>
</p:tagLst>
</file>

<file path=ppt/tags/tag456.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57.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58.xml><?xml version="1.0" encoding="utf-8"?>
<p:tagLst xmlns:p="http://schemas.openxmlformats.org/presentationml/2006/main">
  <p:tag name="KSO_WM_UNIT_TEXTBOXSTYLE_GUID" val="{307d3426-d449-4011-bbec-15b9d1234bd4}"/>
</p:tagLst>
</file>

<file path=ppt/tags/tag459.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460.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61.xml><?xml version="1.0" encoding="utf-8"?>
<p:tagLst xmlns:p="http://schemas.openxmlformats.org/presentationml/2006/main">
  <p:tag name="KSO_WM_UNIT_TEXTBOXSTYLE_GUID" val="{307d3426-d449-4011-bbec-15b9d1234bd4}"/>
</p:tagLst>
</file>

<file path=ppt/tags/tag46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6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07d3426-d449-4011-bbec-15b9d1234bd4}"/>
</p:tagLst>
</file>

<file path=ppt/tags/tag464.xml><?xml version="1.0" encoding="utf-8"?>
<p:tagLst xmlns:p="http://schemas.openxmlformats.org/presentationml/2006/main">
  <p:tag name="KSO_WM_UNIT_TEXTBOXSTYLE_GUID" val="{36bb222e-0628-4999-9aad-ab7eeb8bbbed}"/>
</p:tagLst>
</file>

<file path=ppt/tags/tag46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36bb222e-0628-4999-9aad-ab7eeb8bbbed}"/>
</p:tagLst>
</file>

<file path=ppt/tags/tag46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36bb222e-0628-4999-9aad-ab7eeb8bbbed}"/>
</p:tagLst>
</file>

<file path=ppt/tags/tag467.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138*a*1"/>
  <p:tag name="KSO_WM_TEMPLATE_CATEGORY" val="mixed"/>
  <p:tag name="KSO_WM_TEMPLATE_INDEX" val="20201883"/>
  <p:tag name="KSO_WM_UNIT_LAYERLEVEL" val="1"/>
  <p:tag name="KSO_WM_TAG_VERSION" val="1.0"/>
  <p:tag name="KSO_WM_BEAUTIFY_FLAG" val="#wm#"/>
  <p:tag name="KSO_WM_UNIT_TEXTBOXSTYLE_GUID" val="{36bb222e-0628-4999-9aad-ab7eeb8bbbed}"/>
  <p:tag name="KSO_WM_UNIT_TEXTBOXSTYLE_TEMPLATEID" val="3131177"/>
  <p:tag name="KSO_WM_UNIT_TEXTBOXSTYLE_TYPE" val="3"/>
</p:tagLst>
</file>

<file path=ppt/tags/tag468.xml><?xml version="1.0" encoding="utf-8"?>
<p:tagLst xmlns:p="http://schemas.openxmlformats.org/presentationml/2006/main">
  <p:tag name="KSO_WM_UNIT_TEXTBOXSTYLE_GUID" val="{9c0bfa09-583d-4316-a563-79b4dd5aebc1}"/>
</p:tagLst>
</file>

<file path=ppt/tags/tag469.xml><?xml version="1.0" encoding="utf-8"?>
<p:tagLst xmlns:p="http://schemas.openxmlformats.org/presentationml/2006/main">
  <p:tag name="KSO_WM_UNIT_TEXTBOXSTYLE_SHAPETYPE" val="1"/>
  <p:tag name="KSO_WM_UNIT_TEXTBOXSTYLE_ADJUSTLEFT" val="0_-27"/>
  <p:tag name="KSO_WM_UNIT_TEXTBOXSTYLE_ADJUSTTOP" val="0_-20.89999"/>
  <p:tag name="KSO_WM_UNIT_TEXTBOXSTYLE_ADJUSTWIDTH" val="100_54.05002"/>
  <p:tag name="KSO_WM_UNIT_TEXTBOXSTYLE_ADJUSTHEIGTH" val="100_41.75"/>
  <p:tag name="KSO_WM_UNIT_HIGHLIGHT" val="0"/>
  <p:tag name="KSO_WM_UNIT_COMPATIBLE" val="0"/>
  <p:tag name="KSO_WM_UNIT_DIAGRAM_ISNUMVISUAL" val="0"/>
  <p:tag name="KSO_WM_UNIT_DIAGRAM_ISREFERUNIT" val="0"/>
  <p:tag name="KSO_WM_UNIT_TYPE" val="i"/>
  <p:tag name="KSO_WM_UNIT_INDEX" val="1"/>
  <p:tag name="KSO_WM_UNIT_ID" val="mixed20201941_16*i*1"/>
  <p:tag name="KSO_WM_TEMPLATE_CATEGORY" val="mixed"/>
  <p:tag name="KSO_WM_TEMPLATE_INDEX" val="20201941"/>
  <p:tag name="KSO_WM_UNIT_LAYERLEVEL" val="1"/>
  <p:tag name="KSO_WM_TAG_VERSION" val="1.0"/>
  <p:tag name="KSO_WM_BEAUTIFY_FLAG" val="#wm#"/>
  <p:tag name="KSO_WM_UNIT_TEXTBOXSTYLE_GUID" val="{9c0bfa09-583d-4316-a563-79b4dd5aebc1}"/>
</p:tagLst>
</file>

<file path=ppt/tags/tag47.xml><?xml version="1.0" encoding="utf-8"?>
<p:tagLst xmlns:p="http://schemas.openxmlformats.org/presentationml/2006/main">
  <p:tag name="KSO_WM_UNIT_TEXTBOXSTYLE_GUID" val="{bdecf514-1fc6-46e1-bc52-564c69d52456}"/>
</p:tagLst>
</file>

<file path=ppt/tags/tag470.xml><?xml version="1.0" encoding="utf-8"?>
<p:tagLst xmlns:p="http://schemas.openxmlformats.org/presentationml/2006/main">
  <p:tag name="KSO_WM_UNIT_TEXTBOXSTYLE_SHAPETYPE" val="1"/>
  <p:tag name="KSO_WM_UNIT_TEXTBOXSTYLE_ADJUSTLEFT" val="10_-31.54003"/>
  <p:tag name="KSO_WM_UNIT_TEXTBOXSTYLE_ADJUSTTOP" val="0_-23.62503"/>
  <p:tag name="KSO_WM_UNIT_HIGHLIGHT" val="0"/>
  <p:tag name="KSO_WM_UNIT_COMPATIBLE" val="0"/>
  <p:tag name="KSO_WM_UNIT_DIAGRAM_ISNUMVISUAL" val="0"/>
  <p:tag name="KSO_WM_UNIT_DIAGRAM_ISREFERUNIT" val="0"/>
  <p:tag name="KSO_WM_UNIT_TYPE" val="i"/>
  <p:tag name="KSO_WM_UNIT_INDEX" val="2"/>
  <p:tag name="KSO_WM_UNIT_ID" val="mixed20201941_16*i*2"/>
  <p:tag name="KSO_WM_TEMPLATE_CATEGORY" val="mixed"/>
  <p:tag name="KSO_WM_TEMPLATE_INDEX" val="20201941"/>
  <p:tag name="KSO_WM_UNIT_LAYERLEVEL" val="1"/>
  <p:tag name="KSO_WM_TAG_VERSION" val="1.0"/>
  <p:tag name="KSO_WM_BEAUTIFY_FLAG" val="#wm#"/>
  <p:tag name="KSO_WM_UNIT_TEXTBOXSTYLE_GUID" val="{9c0bfa09-583d-4316-a563-79b4dd5aebc1}"/>
</p:tagLst>
</file>

<file path=ppt/tags/tag471.xml><?xml version="1.0" encoding="utf-8"?>
<p:tagLst xmlns:p="http://schemas.openxmlformats.org/presentationml/2006/main">
  <p:tag name="KSO_WM_UNIT_TEXTBOXSTYLE_SHAPETYPE" val="1"/>
  <p:tag name="KSO_WM_UNIT_TEXTBOXSTYLE_ADJUSTLEFT" val="15_-25.07254"/>
  <p:tag name="KSO_WM_UNIT_TEXTBOXSTYLE_ADJUSTTOP" val="0_-23.62503"/>
  <p:tag name="KSO_WM_UNIT_HIGHLIGHT" val="0"/>
  <p:tag name="KSO_WM_UNIT_COMPATIBLE" val="0"/>
  <p:tag name="KSO_WM_UNIT_DIAGRAM_ISNUMVISUAL" val="0"/>
  <p:tag name="KSO_WM_UNIT_DIAGRAM_ISREFERUNIT" val="0"/>
  <p:tag name="KSO_WM_UNIT_TYPE" val="i"/>
  <p:tag name="KSO_WM_UNIT_INDEX" val="3"/>
  <p:tag name="KSO_WM_UNIT_ID" val="mixed20201941_16*i*3"/>
  <p:tag name="KSO_WM_TEMPLATE_CATEGORY" val="mixed"/>
  <p:tag name="KSO_WM_TEMPLATE_INDEX" val="20201941"/>
  <p:tag name="KSO_WM_UNIT_LAYERLEVEL" val="1"/>
  <p:tag name="KSO_WM_TAG_VERSION" val="1.0"/>
  <p:tag name="KSO_WM_BEAUTIFY_FLAG" val="#wm#"/>
  <p:tag name="KSO_WM_UNIT_TEXTBOXSTYLE_GUID" val="{9c0bfa09-583d-4316-a563-79b4dd5aebc1}"/>
</p:tagLst>
</file>

<file path=ppt/tags/tag47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为了演示发布的良好效果，请言简意赅的阐述您的观点。&#13;您的正文已经经简明扼要，字字珠玑，但信息却千丝万缕、错综复杂，需要用更多的文字来表述；但请您尽可能提炼思想的精髓。"/>
  <p:tag name="KSO_WM_UNIT_NOCLEAR" val="1"/>
  <p:tag name="KSO_WM_UNIT_VALUE" val="64"/>
  <p:tag name="KSO_WM_UNIT_HIGHLIGHT" val="0"/>
  <p:tag name="KSO_WM_UNIT_COMPATIBLE" val="0"/>
  <p:tag name="KSO_WM_UNIT_DIAGRAM_ISNUMVISUAL" val="0"/>
  <p:tag name="KSO_WM_UNIT_DIAGRAM_ISREFERUNIT" val="0"/>
  <p:tag name="KSO_WM_UNIT_TYPE" val="f"/>
  <p:tag name="KSO_WM_UNIT_INDEX" val="1"/>
  <p:tag name="KSO_WM_UNIT_ID" val="mixed20201941_16*f*1"/>
  <p:tag name="KSO_WM_TEMPLATE_CATEGORY" val="mixed"/>
  <p:tag name="KSO_WM_TEMPLATE_INDEX" val="20201941"/>
  <p:tag name="KSO_WM_UNIT_LAYERLEVEL" val="1"/>
  <p:tag name="KSO_WM_TAG_VERSION" val="1.0"/>
  <p:tag name="KSO_WM_BEAUTIFY_FLAG" val="#wm#"/>
  <p:tag name="KSO_WM_UNIT_TEXTBOXSTYLE_GUID" val="{9c0bfa09-583d-4316-a563-79b4dd5aebc1}"/>
  <p:tag name="KSO_WM_UNIT_TEXTBOXSTYLE_TEMPLATEID" val="3135206"/>
  <p:tag name="KSO_WM_UNIT_TEXTBOXSTYLE_TYPE" val="8"/>
</p:tagLst>
</file>

<file path=ppt/tags/tag473.xml><?xml version="1.0" encoding="utf-8"?>
<p:tagLst xmlns:p="http://schemas.openxmlformats.org/presentationml/2006/main">
  <p:tag name="KSO_WM_UNIT_TEXTBOXSTYLE_GUID" val="{4d07083a-b4e7-49cc-b081-36d276813b52}"/>
</p:tagLst>
</file>

<file path=ppt/tags/tag474.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475.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47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i*1_1_1"/>
  <p:tag name="KSO_WM_TEMPLATE_CATEGORY" val="diagram"/>
  <p:tag name="KSO_WM_TEMPLATE_INDEX" val="20230961"/>
  <p:tag name="KSO_WM_UNIT_LAYERLEVEL" val="1_1_1"/>
  <p:tag name="KSO_WM_TAG_VERSION" val="3.0"/>
  <p:tag name="KSO_WM_DIAGRAM_VERSION" val="3"/>
  <p:tag name="KSO_WM_DIAGRAM_COLOR_TRICK" val="1"/>
  <p:tag name="KSO_WM_DIAGRAM_COLOR_TEXT_CAN_REMOVE" val="n"/>
  <p:tag name="KSO_WM_UNIT_TYPE" val="n_h_i"/>
  <p:tag name="KSO_WM_UNIT_INDEX" val="1_1_1"/>
  <p:tag name="KSO_WM_UNIT_FILL_TYPE" val="1"/>
  <p:tag name="KSO_WM_UNIT_FILL_FORE_SCHEMECOLOR_INDEX" val="14"/>
  <p:tag name="KSO_WM_UNIT_FILL_FORE_SCHEMECOLOR_INDEX_BRIGHTNESS" val="0"/>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solidLine&quot;:{&quot;brightness&quot;:0.3499999940395355,&quot;colorType&quot;:1,&quot;foreColorIndex&quot;:13,&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7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1_2"/>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1_2"/>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solidLine&quot;:{&quot;brightness&quot;:0.3499999940395355,&quot;colorType&quot;:1,&quot;foreColorIndex&quot;:13,&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7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2_2"/>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2_2"/>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solidLine&quot;:{&quot;brightness&quot;:0.3499999940395355,&quot;colorType&quot;:1,&quot;foreColorIndex&quot;:13,&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79.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3_1"/>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3_1"/>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solidLine&quot;:{&quot;brightness&quot;:0.3499999940395355,&quot;colorType&quot;:1,&quot;foreColorIndex&quot;:13,&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8.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48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2_1"/>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2_1"/>
  <p:tag name="KSO_WM_UNIT_FILL_TYPE" val="1"/>
  <p:tag name="KSO_WM_UNIT_FILL_FORE_SCHEMECOLOR_INDEX" val="14"/>
  <p:tag name="KSO_WM_UNIT_FILL_FORE_SCHEMECOLOR_INDEX_BRIGHTNESS" val="0"/>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solidLine&quot;:{&quot;brightness&quot;:0.3499999940395355,&quot;colorType&quot;:1,&quot;foreColorIndex&quot;:13,&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8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2_3"/>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2_3"/>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482.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a*1_1_1"/>
  <p:tag name="KSO_WM_TEMPLATE_CATEGORY" val="diagram"/>
  <p:tag name="KSO_WM_TEMPLATE_INDEX" val="20230961"/>
  <p:tag name="KSO_WM_UNIT_LAYERLEVEL" val="1_1_1"/>
  <p:tag name="KSO_WM_TAG_VERSION" val="3.0"/>
  <p:tag name="KSO_WM_DIAGRAM_VERSION" val="3"/>
  <p:tag name="KSO_WM_DIAGRAM_COLOR_TRICK" val="1"/>
  <p:tag name="KSO_WM_DIAGRAM_COLOR_TEXT_CAN_REMOVE" val="n"/>
  <p:tag name="KSO_WM_UNIT_ISCONTENTSTITLE" val="0"/>
  <p:tag name="KSO_WM_UNIT_ISNUMDGMTITLE" val="0"/>
  <p:tag name="KSO_WM_UNIT_NOCLEAR" val="0"/>
  <p:tag name="KSO_WM_UNIT_VALUE" val="20"/>
  <p:tag name="KSO_WM_UNIT_TYPE" val="n_h_a"/>
  <p:tag name="KSO_WM_UNIT_INDEX" val="1_1_1"/>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添加&#10;项标题"/>
  <p:tag name="KSO_WM_DIAGRAM_USE_COLOR_VALUE" val="{&quot;color_scheme&quot;:1,&quot;color_type&quot;:1,&quot;theme_color_indexes&quot;:[]}"/>
</p:tagLst>
</file>

<file path=ppt/tags/tag48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2_1"/>
  <p:tag name="KSO_WM_UNIT_ID" val="diagram20230961_2*n_h_h_f*1_2_2_1"/>
  <p:tag name="KSO_WM_TEMPLATE_CATEGORY" val="diagram"/>
  <p:tag name="KSO_WM_TEMPLATE_INDEX" val="20230961"/>
  <p:tag name="KSO_WM_UNIT_LAYERLEVEL" val="1_1_1_1"/>
  <p:tag name="KSO_WM_TAG_VERSION" val="3.0"/>
  <p:tag name="KSO_WM_BEAUTIFY_FLAG" val="#wm#"/>
  <p:tag name="KSO_WM_UNIT_PLACING_PICTURE_USER_VIEWPORT" val="{&quot;height&quot;:1417,&quot;width&quot;:4423}"/>
  <p:tag name="KSO_WM_DIAGRAM_VERSION" val="3"/>
  <p:tag name="KSO_WM_DIAGRAM_COLOR_TRICK" val="1"/>
  <p:tag name="KSO_WM_DIAGRAM_COLOR_TEXT_CAN_REMOVE" val="n"/>
  <p:tag name="KSO_WM_UNIT_VALUE" val="54"/>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智能图形项正文 文字是您思想的提炼"/>
  <p:tag name="KSO_WM_DIAGRAM_USE_COLOR_VALUE" val="{&quot;color_scheme&quot;:1,&quot;color_type&quot;:1,&quot;theme_color_indexes&quot;:[]}"/>
</p:tagLst>
</file>

<file path=ppt/tags/tag48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3_1"/>
  <p:tag name="KSO_WM_UNIT_ID" val="diagram20230961_2*n_h_h_f*1_2_3_1"/>
  <p:tag name="KSO_WM_TEMPLATE_CATEGORY" val="diagram"/>
  <p:tag name="KSO_WM_TEMPLATE_INDEX" val="20230961"/>
  <p:tag name="KSO_WM_UNIT_LAYERLEVEL" val="1_1_1_1"/>
  <p:tag name="KSO_WM_TAG_VERSION" val="3.0"/>
  <p:tag name="KSO_WM_BEAUTIFY_FLAG" val="#wm#"/>
  <p:tag name="KSO_WM_UNIT_PLACING_PICTURE_USER_VIEWPORT" val="{&quot;height&quot;:1417,&quot;width&quot;:4423}"/>
  <p:tag name="KSO_WM_DIAGRAM_VERSION" val="3"/>
  <p:tag name="KSO_WM_DIAGRAM_COLOR_TRICK" val="1"/>
  <p:tag name="KSO_WM_DIAGRAM_COLOR_TEXT_CAN_REMOVE" val="n"/>
  <p:tag name="KSO_WM_UNIT_VALUE" val="54"/>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智能图形项正文 文字是您思想的提炼"/>
  <p:tag name="KSO_WM_DIAGRAM_USE_COLOR_VALUE" val="{&quot;color_scheme&quot;:1,&quot;color_type&quot;:1,&quot;theme_color_indexes&quot;:[]}"/>
</p:tagLst>
</file>

<file path=ppt/tags/tag485.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1_1"/>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1_1"/>
  <p:tag name="KSO_WM_UNIT_FILL_TYPE" val="1"/>
  <p:tag name="KSO_WM_UNIT_FILL_FORE_SCHEMECOLOR_INDEX" val="14"/>
  <p:tag name="KSO_WM_UNIT_FILL_FORE_SCHEMECOLOR_INDEX_BRIGHTNESS" val="0"/>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solidLine&quot;:{&quot;brightness&quot;:0.3499999940395355,&quot;colorType&quot;:1,&quot;foreColorIndex&quot;:13,&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86.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1_3"/>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1_3"/>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48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3_2"/>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3_2"/>
  <p:tag name="KSO_WM_UNIT_FILL_TYPE" val="1"/>
  <p:tag name="KSO_WM_UNIT_FILL_FORE_SCHEMECOLOR_INDEX" val="14"/>
  <p:tag name="KSO_WM_UNIT_FILL_FORE_SCHEMECOLOR_INDEX_BRIGHTNESS" val="0"/>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solidLine&quot;:{&quot;brightness&quot;:0.3499999940395355,&quot;colorType&quot;:1,&quot;foreColorIndex&quot;:13,&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13"/>
  <p:tag name="KSO_WM_DIAGRAM_USE_COLOR_VALUE" val="{&quot;color_scheme&quot;:1,&quot;color_type&quot;:1,&quot;theme_color_indexes&quot;:[]}"/>
</p:tagLst>
</file>

<file path=ppt/tags/tag488.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DIAGRAM_GROUP_CODE" val="n1-1"/>
  <p:tag name="KSO_WM_UNIT_ID" val="diagram20230961_2*n_h_h_i*1_2_3_3"/>
  <p:tag name="KSO_WM_TEMPLATE_CATEGORY" val="diagram"/>
  <p:tag name="KSO_WM_TEMPLATE_INDEX" val="20230961"/>
  <p:tag name="KSO_WM_UNIT_LAYERLEVEL" val="1_1_1_1"/>
  <p:tag name="KSO_WM_TAG_VERSION" val="3.0"/>
  <p:tag name="KSO_WM_DIAGRAM_VERSION" val="3"/>
  <p:tag name="KSO_WM_DIAGRAM_COLOR_TRICK" val="1"/>
  <p:tag name="KSO_WM_DIAGRAM_COLOR_TEXT_CAN_REMOVE" val="n"/>
  <p:tag name="KSO_WM_UNIT_TYPE" val="n_h_h_i"/>
  <p:tag name="KSO_WM_UNIT_INDEX" val="1_2_3_3"/>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gradient&quot;:[{&quot;brightness&quot;:0.4000000059604645,&quot;colorType&quot;:1,&quot;foreColorIndex&quot;:5,&quot;pos&quot;:0,&quot;transparency&quot;:0},{&quot;brightness&quot;:0,&quot;colorType&quot;:1,&quot;foreColorIndex&quot;:5,&quot;pos&quot;:0.7099999785423279,&quot;transparency&quot;:0}],&quot;type&quot;:3},&quot;glow&quot;:{&quot;colorType&quot;:0},&quot;line&quot;:{&quot;type&quot;:0},&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
</p:tagLst>
</file>

<file path=ppt/tags/tag4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61_2*n_h_h_x*1_2_1_1"/>
  <p:tag name="KSO_WM_TEMPLATE_CATEGORY" val="diagram"/>
  <p:tag name="KSO_WM_TEMPLATE_INDEX" val="20230961"/>
  <p:tag name="KSO_WM_UNIT_LAYERLEVEL" val="1_1_1_1"/>
  <p:tag name="KSO_WM_TAG_VERSION" val="3.0"/>
  <p:tag name="KSO_WM_BEAUTIFY_FLAG" val="#wm#"/>
  <p:tag name="KSO_WM_DIAGRAM_VERSION" val="3"/>
  <p:tag name="KSO_WM_DIAGRAM_COLOR_TRICK" val="1"/>
  <p:tag name="KSO_WM_DIAGRAM_COLOR_TEXT_CAN_REMOVE" val="n"/>
  <p:tag name="KSO_WM_UNIT_VALUE" val="85*79"/>
  <p:tag name="KSO_WM_UNIT_TYPE" val="n_h_h_x"/>
  <p:tag name="KSO_WM_UNIT_INDEX" val="1_2_1_1"/>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49.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4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61_2*n_h_h_x*1_2_3_1"/>
  <p:tag name="KSO_WM_TEMPLATE_CATEGORY" val="diagram"/>
  <p:tag name="KSO_WM_TEMPLATE_INDEX" val="20230961"/>
  <p:tag name="KSO_WM_UNIT_LAYERLEVEL" val="1_1_1_1"/>
  <p:tag name="KSO_WM_TAG_VERSION" val="3.0"/>
  <p:tag name="KSO_WM_BEAUTIFY_FLAG" val="#wm#"/>
  <p:tag name="KSO_WM_DIAGRAM_VERSION" val="3"/>
  <p:tag name="KSO_WM_DIAGRAM_COLOR_TRICK" val="1"/>
  <p:tag name="KSO_WM_DIAGRAM_COLOR_TEXT_CAN_REMOVE" val="n"/>
  <p:tag name="KSO_WM_UNIT_VALUE" val="85*72"/>
  <p:tag name="KSO_WM_UNIT_TYPE" val="n_h_h_x"/>
  <p:tag name="KSO_WM_UNIT_INDEX" val="1_2_3_1"/>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ID" val="diagram20230961_2*n_h_h_x*1_2_2_1"/>
  <p:tag name="KSO_WM_TEMPLATE_CATEGORY" val="diagram"/>
  <p:tag name="KSO_WM_TEMPLATE_INDEX" val="20230961"/>
  <p:tag name="KSO_WM_UNIT_LAYERLEVEL" val="1_1_1_1"/>
  <p:tag name="KSO_WM_TAG_VERSION" val="3.0"/>
  <p:tag name="KSO_WM_BEAUTIFY_FLAG" val="#wm#"/>
  <p:tag name="KSO_WM_DIAGRAM_VERSION" val="3"/>
  <p:tag name="KSO_WM_DIAGRAM_COLOR_TRICK" val="1"/>
  <p:tag name="KSO_WM_DIAGRAM_COLOR_TEXT_CAN_REMOVE" val="n"/>
  <p:tag name="KSO_WM_UNIT_VALUE" val="85*72"/>
  <p:tag name="KSO_WM_UNIT_TYPE" val="n_h_h_x"/>
  <p:tag name="KSO_WM_UNIT_INDEX" val="1_2_2_1"/>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gradient&quot;:[{&quot;brightness&quot;:0,&quot;colorType&quot;:2,&quot;pos&quot;:0,&quot;rgb&quot;:&quot;#ffffff&quot;,&quot;transparency&quot;:0},{&quot;brightness&quot;:0,&quot;colorType&quot;:2,&quot;pos&quot;:0.9999899864196777,&quot;rgb&quot;:&quot;#ffffff&quot;,&quot;transparency&quot;:0.4000000059604645}],&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
</p:tagLst>
</file>

<file path=ppt/tags/tag49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2_1_1"/>
  <p:tag name="KSO_WM_UNIT_ID" val="diagram20230961_2*n_h_h_f*1_2_1_1"/>
  <p:tag name="KSO_WM_TEMPLATE_CATEGORY" val="diagram"/>
  <p:tag name="KSO_WM_TEMPLATE_INDEX" val="20230961"/>
  <p:tag name="KSO_WM_UNIT_LAYERLEVEL" val="1_1_1_1"/>
  <p:tag name="KSO_WM_TAG_VERSION" val="3.0"/>
  <p:tag name="KSO_WM_BEAUTIFY_FLAG" val="#wm#"/>
  <p:tag name="KSO_WM_UNIT_PLACING_PICTURE_USER_VIEWPORT" val="{&quot;height&quot;:1417,&quot;width&quot;:4423}"/>
  <p:tag name="KSO_WM_DIAGRAM_VERSION" val="3"/>
  <p:tag name="KSO_WM_DIAGRAM_COLOR_TRICK" val="1"/>
  <p:tag name="KSO_WM_DIAGRAM_COLOR_TEXT_CAN_REMOVE" val="n"/>
  <p:tag name="KSO_WM_UNIT_VALUE" val="54"/>
  <p:tag name="KSO_WM_DIAGRAM_MAX_ITEMCNT" val="6"/>
  <p:tag name="KSO_WM_DIAGRAM_MIN_ITEMCNT" val="2"/>
  <p:tag name="KSO_WM_DIAGRAM_VIRTUALLY_FRAME" val="{&quot;height&quot;:423.7438659667969,&quot;left&quot;:58.60003326656315,&quot;top&quot;:58.237178283609225,&quot;width&quot;:842.700012207031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此处输入你的智能图形项正文 文字是您思想的提炼"/>
  <p:tag name="KSO_WM_DIAGRAM_USE_COLOR_VALUE" val="{&quot;color_scheme&quot;:1,&quot;color_type&quot;:1,&quot;theme_color_indexes&quot;:[]}"/>
</p:tagLst>
</file>

<file path=ppt/tags/tag493.xml><?xml version="1.0" encoding="utf-8"?>
<p:tagLst xmlns:p="http://schemas.openxmlformats.org/presentationml/2006/main">
  <p:tag name="KSO_WM_UNIT_TEXTBOXSTYLE_GUID" val="{4d07083a-b4e7-49cc-b081-36d276813b52}"/>
</p:tagLst>
</file>

<file path=ppt/tags/tag494.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495.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496.xml><?xml version="1.0" encoding="utf-8"?>
<p:tagLst xmlns:p="http://schemas.openxmlformats.org/presentationml/2006/main">
  <p:tag name="KSO_WM_UNIT_TEXTBOXSTYLE_GUID" val="{4d07083a-b4e7-49cc-b081-36d276813b52}"/>
</p:tagLst>
</file>

<file path=ppt/tags/tag497.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498.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499.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138*a*1"/>
  <p:tag name="KSO_WM_TEMPLATE_CATEGORY" val="mixed"/>
  <p:tag name="KSO_WM_TEMPLATE_INDEX" val="20201883"/>
  <p:tag name="KSO_WM_UNIT_LAYERLEVEL" val="1"/>
  <p:tag name="KSO_WM_TAG_VERSION" val="1.0"/>
  <p:tag name="KSO_WM_BEAUTIFY_FLAG" val="#wm#"/>
  <p:tag name="KSO_WM_UNIT_TEXTBOXSTYLE_GUID" val="{4d07083a-b4e7-49cc-b081-36d276813b52}"/>
  <p:tag name="KSO_WM_UNIT_TEXTBOXSTYLE_TEMPLATEID" val="3131177"/>
  <p:tag name="KSO_WM_UNIT_TEXTBOXSTYLE_TYPE" val="3"/>
</p:tagLst>
</file>

<file path=ppt/tags/tag5.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50.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138*a*1"/>
  <p:tag name="KSO_WM_TEMPLATE_CATEGORY" val="mixed"/>
  <p:tag name="KSO_WM_TEMPLATE_INDEX" val="20201883"/>
  <p:tag name="KSO_WM_UNIT_LAYERLEVEL" val="1"/>
  <p:tag name="KSO_WM_TAG_VERSION" val="1.0"/>
  <p:tag name="KSO_WM_BEAUTIFY_FLAG" val="#wm#"/>
  <p:tag name="KSO_WM_UNIT_TEXTBOXSTYLE_GUID" val="{bdecf514-1fc6-46e1-bc52-564c69d52456}"/>
  <p:tag name="KSO_WM_UNIT_TEXTBOXSTYLE_TEMPLATEID" val="3131177"/>
  <p:tag name="KSO_WM_UNIT_TEXTBOXSTYLE_TYPE" val="3"/>
</p:tagLst>
</file>

<file path=ppt/tags/tag500.xml><?xml version="1.0" encoding="utf-8"?>
<p:tagLst xmlns:p="http://schemas.openxmlformats.org/presentationml/2006/main">
  <p:tag name="KSO_WM_UNIT_TEXTBOXSTYLE_GUID" val="{4d07083a-b4e7-49cc-b081-36d276813b52}"/>
</p:tagLst>
</file>

<file path=ppt/tags/tag501.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502.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503.xml><?xml version="1.0" encoding="utf-8"?>
<p:tagLst xmlns:p="http://schemas.openxmlformats.org/presentationml/2006/main">
  <p:tag name="KSO_WM_UNIT_TEXTBOXSTYLE_GUID" val="{4d07083a-b4e7-49cc-b081-36d276813b52}"/>
</p:tagLst>
</file>

<file path=ppt/tags/tag504.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505.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506.xml><?xml version="1.0" encoding="utf-8"?>
<p:tagLst xmlns:p="http://schemas.openxmlformats.org/presentationml/2006/main">
  <p:tag name="KSO_WM_UNIT_TEXTBOXSTYLE_GUID" val="{4d07083a-b4e7-49cc-b081-36d276813b52}"/>
</p:tagLst>
</file>

<file path=ppt/tags/tag507.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508.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4d07083a-b4e7-49cc-b081-36d276813b52}"/>
</p:tagLst>
</file>

<file path=ppt/tags/tag5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31702_1*n_h_i*1_1_1"/>
  <p:tag name="KSO_WM_TEMPLATE_CATEGORY" val="diagram"/>
  <p:tag name="KSO_WM_TEMPLATE_INDEX" val="2023170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447388079785,&quot;top&quot;:84.55358926127273,&quot;width&quot;:851.2017822265625}"/>
  <p:tag name="KSO_WM_DIAGRAM_COLOR_MATCH_VALUE" val="{&quot;shape&quot;:{&quot;fill&quot;:{&quot;solid&quot;:{&quot;brightness&quot;:0,&quot;colorType&quot;:1,&quot;foreColorIndex&quot;:5,&quot;transparency&quot;:0.949999988079071},&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DIAGRAM_USE_COLOR_VALUE" val="{&quot;color_scheme&quot;:1,&quot;color_type&quot;:1,&quot;theme_color_indexes&quot;:[]}"/>
</p:tagLst>
</file>

<file path=ppt/tags/tag51.xml><?xml version="1.0" encoding="utf-8"?>
<p:tagLst xmlns:p="http://schemas.openxmlformats.org/presentationml/2006/main">
  <p:tag name="KSO_WM_UNIT_TEXTBOXSTYLE_GUID" val="{bdecf514-1fc6-46e1-bc52-564c69d52456}"/>
</p:tagLst>
</file>

<file path=ppt/tags/tag5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1*n_h_h_f*1_2_1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447388079785,&quot;top&quot;:84.5535892612727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52"/>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5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702_1*n_h_h_f*1_2_2_1"/>
  <p:tag name="KSO_WM_TEMPLATE_CATEGORY" val="diagram"/>
  <p:tag name="KSO_WM_TEMPLATE_INDEX" val="20231702"/>
  <p:tag name="KSO_WM_UNIT_LAYERLEVEL" val="1_1_1_1"/>
  <p:tag name="KSO_WM_TAG_VERSION" val="3.0"/>
  <p:tag name="KSO_WM_BEAUTIFY_FLAG" val="#wm#"/>
  <p:tag name="KSO_WM_UNIT_SUBTYPE" val="a"/>
  <p:tag name="KSO_WM_UNIT_NOCLEAR" val="0"/>
  <p:tag name="KSO_WM_UNIT_VALUE" val="80"/>
  <p:tag name="KSO_WM_DIAGRAM_GROUP_CODE" val="n1-1"/>
  <p:tag name="KSO_WM_UNIT_TYPE" val="n_h_h_f"/>
  <p:tag name="KSO_WM_UNIT_INDEX" val="1_2_2_1"/>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447388079785,&quot;top&quot;:84.55358926127273,&quot;width&quot;:851.2017822265625}"/>
  <p:tag name="KSO_WM_DIAGRAM_COLOR_MATCH_VALUE" val="{&quot;shape&quot;:{&quot;fill&quot;:{&quot;type&quot;:0},&quot;glow&quot;:{&quot;colorType&quot;:0},&quot;line&quot;:{&quot;gradient&quot;:[{&quot;brightness&quot;:0.6000000238418579,&quot;colorType&quot;:1,&quot;foreColorIndex&quot;:6,&quot;pos&quot;:0,&quot;transparency&quot;:0.4000000059604645},{&quot;brightness&quot;:0.800000011920929,&quot;colorType&quot;:1,&quot;foreColorIndex&quot;:5,&quot;pos&quot;:1,&quot;transparency&quot;:1}],&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PRESET_TEXT" val="单击此处添加文本内容，根据需要酌情增减文字，以便观者理解您传达的思想"/>
  <p:tag name="KSO_WM_UNIT_TEXT_FILL_FORE_SCHEMECOLOR_INDEX" val="1"/>
  <p:tag name="KSO_WM_UNIT_TEXT_FILL_TYPE" val="1"/>
  <p:tag name="KSO_WM_DIAGRAM_USE_COLOR_VALUE" val="{&quot;color_scheme&quot;:1,&quot;color_type&quot;:1,&quot;theme_color_indexes&quot;:[]}"/>
</p:tagLst>
</file>

<file path=ppt/tags/tag5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1_1"/>
  <p:tag name="KSO_WM_UNIT_ID" val="diagram20231702_1*n_h_h_i*1_2_1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447388079785,&quot;top&quot;:84.5535892612727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1"/>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5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SUBTYPE" val="d"/>
  <p:tag name="KSO_WM_UNIT_TYPE" val="n_h_h_i"/>
  <p:tag name="KSO_WM_UNIT_INDEX" val="1_2_2_1"/>
  <p:tag name="KSO_WM_UNIT_ID" val="diagram20231702_1*n_h_h_i*1_2_2_1"/>
  <p:tag name="KSO_WM_TEMPLATE_CATEGORY" val="diagram"/>
  <p:tag name="KSO_WM_TEMPLATE_INDEX" val="20231702"/>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6"/>
  <p:tag name="KSO_WM_DIAGRAM_MIN_ITEMCNT" val="2"/>
  <p:tag name="KSO_WM_DIAGRAM_VIRTUALLY_FRAME" val="{&quot;height&quot;:371.06573486328125,&quot;left&quot;:54.3447388079785,&quot;top&quot;:84.55358926127273,&quot;width&quot;:851.2017822265625}"/>
  <p:tag name="KSO_WM_DIAGRAM_COLOR_MATCH_VALUE" val="{&quot;shape&quot;:{&quot;fill&quot;:{&quot;solid&quot;:{&quot;brightness&quot;:0,&quot;colorType&quot;:1,&quot;foreColorIndex&quot;:5,&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02"/>
  <p:tag name="KSO_WM_UNIT_FILL_TYPE" val="1"/>
  <p:tag name="KSO_WM_UNIT_FILL_FORE_SCHEMECOLOR_INDEX" val="5"/>
  <p:tag name="KSO_WM_UNIT_FILL_FORE_SCHEMECOLOR_INDEX_BRIGHTNESS" val="0"/>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514.xml><?xml version="1.0" encoding="utf-8"?>
<p:tagLst xmlns:p="http://schemas.openxmlformats.org/presentationml/2006/main">
  <p:tag name="KSO_WM_UNIT_COMPATIBLE" val="0"/>
  <p:tag name="KSO_WM_UNIT_DIAGRAM_ISREFERUNIT" val="0"/>
  <p:tag name="KSO_WM_TEMPLATE_INDEX" val="20231702"/>
  <p:tag name="KSO_WM_TAG_VERSION" val="3.0"/>
  <p:tag name="KSO_WM_DIAGRAM_VERSION" val="3"/>
  <p:tag name="KSO_WM_DIAGRAM_COLOR_TEXT_CAN_REMOVE" val="n"/>
  <p:tag name="KSO_WM_DIAGRAM_MIN_ITEMCNT" val="2"/>
  <p:tag name="KSO_WM_BEAUTIFY_FLAG" val="#wm#"/>
  <p:tag name="KSO_WM_UNIT_HIGHLIGHT" val="0"/>
  <p:tag name="KSO_WM_UNIT_DIAGRAM_ISNUMVISUAL" val="0"/>
  <p:tag name="KSO_WM_UNIT_ID" val="diagram20231702_1*n_h_a*1_1_1"/>
  <p:tag name="KSO_WM_TEMPLATE_CATEGORY" val="diagram"/>
  <p:tag name="KSO_WM_UNIT_LAYERLEVEL" val="1_1_1"/>
  <p:tag name="KSO_WM_UNIT_ISCONTENTSTITLE" val="0"/>
  <p:tag name="KSO_WM_UNIT_ISNUMDGMTITLE" val="0"/>
  <p:tag name="KSO_WM_UNIT_NOCLEAR" val="0"/>
  <p:tag name="KSO_WM_DIAGRAM_GROUP_CODE" val="n1-1"/>
  <p:tag name="KSO_WM_UNIT_TYPE" val="n_h_a"/>
  <p:tag name="KSO_WM_UNIT_INDEX" val="1_1_1"/>
  <p:tag name="KSO_WM_DIAGRAM_COLOR_TRICK" val="1"/>
  <p:tag name="KSO_WM_DIAGRAM_MAX_ITEMCNT" val="6"/>
  <p:tag name="KSO_WM_DIAGRAM_VIRTUALLY_FRAME" val="{&quot;height&quot;:371.06573486328125,&quot;left&quot;:54.3447388079785,&quot;top&quot;:84.55358926127273,&quot;width&quot;:851.2017822265625}"/>
  <p:tag name="KSO_WM_UNIT_VALUE" val="8"/>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PRESET_TEXT" val="单击此处添加标题"/>
  <p:tag name="KSO_WM_UNIT_LINE_FORE_SCHEMECOLOR_INDEX" val="5"/>
  <p:tag name="KSO_WM_UNIT_TEXT_FILL_FORE_SCHEMECOLOR_INDEX" val="1"/>
  <p:tag name="KSO_WM_UNIT_TEXT_FILL_TYPE" val="1"/>
  <p:tag name="KSO_WM_DIAGRAM_USE_COLOR_VALUE" val="{&quot;color_scheme&quot;:1,&quot;color_type&quot;:1,&quot;theme_color_indexes&quot;:[]}"/>
</p:tagLst>
</file>

<file path=ppt/tags/tag515.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0be62350-239d-4e19-af25-9ee75b4768a4}"/>
  <p:tag name="KSO_WM_UNIT_TEXTBOXSTYLE_TEMPLATEID" val="3139430"/>
  <p:tag name="KSO_WM_UNIT_TEXTBOXSTYLE_TYPE" val="8"/>
</p:tagLst>
</file>

<file path=ppt/tags/tag516.xml><?xml version="1.0" encoding="utf-8"?>
<p:tagLst xmlns:p="http://schemas.openxmlformats.org/presentationml/2006/main">
  <p:tag name="PA" val="v5.2.7"/>
  <p:tag name="PAMAINTYPE" val="4"/>
  <p:tag name="PATYPE" val="159"/>
  <p:tag name="PASUBTYPE" val="162"/>
  <p:tag name="RESOURCELIBID_SHAPE" val="531762"/>
  <p:tag name="RESOURCELIB_SHAPETYPE" val="4"/>
  <p:tag name="KSO_WM_UNIT_TEXTBOXSTYLE_SHAPETYPE" val="1"/>
  <p:tag name="KSO_WM_UNIT_TEXTBOXSTYLE_DECORATEINDEX" val="1"/>
  <p:tag name="KSO_WM_UNIT_TEXTBOXSTYLE_GUID" val="{0be62350-239d-4e19-af25-9ee75b4768a4}"/>
  <p:tag name="KSO_WM_UNIT_TEXTBOXSTYLE_TEMPLATEID" val="3139654"/>
</p:tagLst>
</file>

<file path=ppt/tags/tag517.xml><?xml version="1.0" encoding="utf-8"?>
<p:tagLst xmlns:p="http://schemas.openxmlformats.org/presentationml/2006/main">
  <p:tag name="PA" val="v5.2.7"/>
</p:tagLst>
</file>

<file path=ppt/tags/tag518.xml><?xml version="1.0" encoding="utf-8"?>
<p:tagLst xmlns:p="http://schemas.openxmlformats.org/presentationml/2006/main">
  <p:tag name="PA" val="v5.2.7"/>
</p:tagLst>
</file>

<file path=ppt/tags/tag519.xml><?xml version="1.0" encoding="utf-8"?>
<p:tagLst xmlns:p="http://schemas.openxmlformats.org/presentationml/2006/main">
  <p:tag name="PA" val="v5.2.7"/>
</p:tagLst>
</file>

<file path=ppt/tags/tag5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520.xml><?xml version="1.0" encoding="utf-8"?>
<p:tagLst xmlns:p="http://schemas.openxmlformats.org/presentationml/2006/main">
  <p:tag name="PA" val="v5.2.7"/>
</p:tagLst>
</file>

<file path=ppt/tags/tag521.xml><?xml version="1.0" encoding="utf-8"?>
<p:tagLst xmlns:p="http://schemas.openxmlformats.org/presentationml/2006/main">
  <p:tag name="PA" val="v5.2.7"/>
</p:tagLst>
</file>

<file path=ppt/tags/tag522.xml><?xml version="1.0" encoding="utf-8"?>
<p:tagLst xmlns:p="http://schemas.openxmlformats.org/presentationml/2006/main">
  <p:tag name="PA" val="v5.2.7"/>
  <p:tag name="PAMAINTYPE" val="4"/>
  <p:tag name="PATYPE" val="176"/>
  <p:tag name="PASUBTYPE" val="285"/>
  <p:tag name="RESOURCELIBID_SHAPE" val="359384"/>
  <p:tag name="RESOURCELIB_SHAPETYPE" val="4"/>
  <p:tag name="KSO_WM_UNIT_TEXTBOXSTYLE_SHAPETYPE" val="1"/>
  <p:tag name="KSO_WM_UNIT_TEXTBOXSTYLE_DECORATEINDEX" val="2"/>
  <p:tag name="KSO_WM_UNIT_TEXTBOXSTYLE_GUID" val="{0be62350-239d-4e19-af25-9ee75b4768a4}"/>
  <p:tag name="KSO_WM_UNIT_TEXTBOXSTYLE_TEMPLATEID" val="3140606"/>
</p:tagLst>
</file>

<file path=ppt/tags/tag523.xml><?xml version="1.0" encoding="utf-8"?>
<p:tagLst xmlns:p="http://schemas.openxmlformats.org/presentationml/2006/main">
  <p:tag name="PA" val="v5.2.7"/>
</p:tagLst>
</file>

<file path=ppt/tags/tag524.xml><?xml version="1.0" encoding="utf-8"?>
<p:tagLst xmlns:p="http://schemas.openxmlformats.org/presentationml/2006/main">
  <p:tag name="PA" val="v5.2.7"/>
</p:tagLst>
</file>

<file path=ppt/tags/tag525.xml><?xml version="1.0" encoding="utf-8"?>
<p:tagLst xmlns:p="http://schemas.openxmlformats.org/presentationml/2006/main">
  <p:tag name="KSO_WM_UNIT_TEXTBOXSTYLE_GUID" val="{92fba26a-dce4-410b-a5d9-4bc20c90f783}"/>
</p:tagLst>
</file>

<file path=ppt/tags/tag526.xml><?xml version="1.0" encoding="utf-8"?>
<p:tagLst xmlns:p="http://schemas.openxmlformats.org/presentationml/2006/main">
  <p:tag name="KSO_WM_UNIT_TEXTBOXSTYLE_SHAPETYPE" val="1"/>
  <p:tag name="KSO_WM_UNIT_TEXTBOXSTYLE_ADJUSTLEFT" val="0_-48.32503"/>
  <p:tag name="KSO_WM_UNIT_TEXTBOXSTYLE_ADJUSTTOP" val="0_-31.39999"/>
  <p:tag name="KSO_WM_UNIT_TEXTBOXSTYLE_ADJUSTWIDTH" val="100_97.59998"/>
  <p:tag name="KSO_WM_UNIT_TEXTBOXSTYLE_ADJUSTHEIGTH" val="100_62.85001"/>
  <p:tag name="KSO_WM_UNIT_HIGHLIGHT" val="0"/>
  <p:tag name="KSO_WM_UNIT_COMPATIBLE" val="0"/>
  <p:tag name="KSO_WM_UNIT_DIAGRAM_ISNUMVISUAL" val="0"/>
  <p:tag name="KSO_WM_UNIT_DIAGRAM_ISREFERUNIT" val="0"/>
  <p:tag name="KSO_WM_UNIT_TYPE" val="i"/>
  <p:tag name="KSO_WM_UNIT_INDEX" val="1"/>
  <p:tag name="KSO_WM_UNIT_ID" val="mixed20201941_240*i*1"/>
  <p:tag name="KSO_WM_TEMPLATE_CATEGORY" val="mixed"/>
  <p:tag name="KSO_WM_TEMPLATE_INDEX" val="20201941"/>
  <p:tag name="KSO_WM_UNIT_LAYERLEVEL" val="1"/>
  <p:tag name="KSO_WM_TAG_VERSION" val="1.0"/>
  <p:tag name="KSO_WM_BEAUTIFY_FLAG" val="#wm#"/>
  <p:tag name="KSO_WM_UNIT_TEXTBOXSTYLE_GUID" val="{92fba26a-dce4-410b-a5d9-4bc20c90f783}"/>
</p:tagLst>
</file>

<file path=ppt/tags/tag527.xml><?xml version="1.0" encoding="utf-8"?>
<p:tagLst xmlns:p="http://schemas.openxmlformats.org/presentationml/2006/main">
  <p:tag name="KSO_WM_UNIT_TEXTBOXSTYLE_SHAPETYPE" val="1"/>
  <p:tag name="KSO_WM_UNIT_TEXTBOXSTYLE_ADJUSTLEFT" val="0_-38.77502"/>
  <p:tag name="KSO_WM_UNIT_TEXTBOXSTYLE_ADJUSTTOP" val="0_-21.64999"/>
  <p:tag name="KSO_WM_UNIT_TEXTBOXSTYLE_ADJUSTWIDTH" val="100_77.59998"/>
  <p:tag name="KSO_WM_UNIT_TEXTBOXSTYLE_ADJUSTHEIGTH" val="100_43.3"/>
  <p:tag name="KSO_WM_UNIT_HIGHLIGHT" val="0"/>
  <p:tag name="KSO_WM_UNIT_COMPATIBLE" val="0"/>
  <p:tag name="KSO_WM_UNIT_DIAGRAM_ISNUMVISUAL" val="0"/>
  <p:tag name="KSO_WM_UNIT_DIAGRAM_ISREFERUNIT" val="0"/>
  <p:tag name="KSO_WM_UNIT_TYPE" val="i"/>
  <p:tag name="KSO_WM_UNIT_INDEX" val="2"/>
  <p:tag name="KSO_WM_UNIT_ID" val="mixed20201941_240*i*2"/>
  <p:tag name="KSO_WM_TEMPLATE_CATEGORY" val="mixed"/>
  <p:tag name="KSO_WM_TEMPLATE_INDEX" val="20201941"/>
  <p:tag name="KSO_WM_UNIT_LAYERLEVEL" val="1"/>
  <p:tag name="KSO_WM_TAG_VERSION" val="1.0"/>
  <p:tag name="KSO_WM_BEAUTIFY_FLAG" val="#wm#"/>
  <p:tag name="KSO_WM_UNIT_TEXTBOXSTYLE_GUID" val="{92fba26a-dce4-410b-a5d9-4bc20c90f783}"/>
</p:tagLst>
</file>

<file path=ppt/tags/tag52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为了演示发布的良好效果，请言简意赅的阐述您的观点。&#13;点击此处添加正文，文字是您思想的提炼，为了演示发布的良好效果，请言简意赅的阐述您的观点。"/>
  <p:tag name="KSO_WM_UNIT_NOCLEAR" val="1"/>
  <p:tag name="KSO_WM_UNIT_VALUE" val="130"/>
  <p:tag name="KSO_WM_UNIT_HIGHLIGHT" val="0"/>
  <p:tag name="KSO_WM_UNIT_COMPATIBLE" val="0"/>
  <p:tag name="KSO_WM_UNIT_DIAGRAM_ISNUMVISUAL" val="0"/>
  <p:tag name="KSO_WM_UNIT_DIAGRAM_ISREFERUNIT" val="0"/>
  <p:tag name="KSO_WM_UNIT_TYPE" val="f"/>
  <p:tag name="KSO_WM_UNIT_INDEX" val="1"/>
  <p:tag name="KSO_WM_UNIT_ID" val="mixed20201941_240*f*1"/>
  <p:tag name="KSO_WM_TEMPLATE_CATEGORY" val="mixed"/>
  <p:tag name="KSO_WM_TEMPLATE_INDEX" val="20201941"/>
  <p:tag name="KSO_WM_UNIT_LAYERLEVEL" val="1"/>
  <p:tag name="KSO_WM_TAG_VERSION" val="1.0"/>
  <p:tag name="KSO_WM_BEAUTIFY_FLAG" val="#wm#"/>
  <p:tag name="KSO_WM_UNIT_TEXTBOXSTYLE_GUID" val="{92fba26a-dce4-410b-a5d9-4bc20c90f783}"/>
  <p:tag name="KSO_WM_UNIT_TEXTBOXSTYLE_TEMPLATEID" val="3135430"/>
  <p:tag name="KSO_WM_UNIT_TEXTBOXSTYLE_TYPE" val="8"/>
</p:tagLst>
</file>

<file path=ppt/tags/tag529.xml><?xml version="1.0" encoding="utf-8"?>
<p:tagLst xmlns:p="http://schemas.openxmlformats.org/presentationml/2006/main">
  <p:tag name="KSO_WM_UNIT_TEXTBOXSTYLE_GUID" val="{9220806e-4f38-4940-a90a-458db2c4c83f}"/>
</p:tagLst>
</file>

<file path=ppt/tags/tag5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530.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50*i*1"/>
  <p:tag name="KSO_WM_TEMPLATE_CATEGORY" val="mixed"/>
  <p:tag name="KSO_WM_TEMPLATE_INDEX" val="20201941"/>
  <p:tag name="KSO_WM_UNIT_LAYERLEVEL" val="1"/>
  <p:tag name="KSO_WM_TAG_VERSION" val="1.0"/>
  <p:tag name="KSO_WM_BEAUTIFY_FLAG" val="#wm#"/>
  <p:tag name="KSO_WM_UNIT_TEXTBOXSTYLE_GUID" val="{9220806e-4f38-4940-a90a-458db2c4c83f}"/>
</p:tagLst>
</file>

<file path=ppt/tags/tag531.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50*i*2"/>
  <p:tag name="KSO_WM_TEMPLATE_CATEGORY" val="mixed"/>
  <p:tag name="KSO_WM_TEMPLATE_INDEX" val="20201941"/>
  <p:tag name="KSO_WM_UNIT_LAYERLEVEL" val="1"/>
  <p:tag name="KSO_WM_TAG_VERSION" val="1.0"/>
  <p:tag name="KSO_WM_BEAUTIFY_FLAG" val="#wm#"/>
  <p:tag name="KSO_WM_UNIT_TEXTBOXSTYLE_GUID" val="{9220806e-4f38-4940-a90a-458db2c4c83f}"/>
</p:tagLst>
</file>

<file path=ppt/tags/tag53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9220806e-4f38-4940-a90a-458db2c4c83f}"/>
  <p:tag name="KSO_WM_UNIT_TEXTBOXSTYLE_TEMPLATEID" val="3135240"/>
  <p:tag name="KSO_WM_UNIT_TEXTBOXSTYLE_TYPE" val="8"/>
</p:tagLst>
</file>

<file path=ppt/tags/tag533.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1fe2992e-a155-43c9-b57a-b6df5430ca79}"/>
  <p:tag name="KSO_WM_UNIT_TEXTBOXSTYLE_TEMPLATEID" val="3139430"/>
  <p:tag name="KSO_WM_UNIT_TEXTBOXSTYLE_TYPE" val="8"/>
</p:tagLst>
</file>

<file path=ppt/tags/tag534.xml><?xml version="1.0" encoding="utf-8"?>
<p:tagLst xmlns:p="http://schemas.openxmlformats.org/presentationml/2006/main">
  <p:tag name="PA" val="v5.2.7"/>
  <p:tag name="PAMAINTYPE" val="4"/>
  <p:tag name="PATYPE" val="159"/>
  <p:tag name="PASUBTYPE" val="162"/>
  <p:tag name="RESOURCELIBID_SHAPE" val="531762"/>
  <p:tag name="RESOURCELIB_SHAPETYPE" val="4"/>
  <p:tag name="KSO_WM_UNIT_TEXTBOXSTYLE_SHAPETYPE" val="1"/>
  <p:tag name="KSO_WM_UNIT_TEXTBOXSTYLE_DECORATEINDEX" val="1"/>
  <p:tag name="KSO_WM_UNIT_TEXTBOXSTYLE_GUID" val="{1fe2992e-a155-43c9-b57a-b6df5430ca79}"/>
  <p:tag name="KSO_WM_UNIT_TEXTBOXSTYLE_TEMPLATEID" val="3139654"/>
</p:tagLst>
</file>

<file path=ppt/tags/tag535.xml><?xml version="1.0" encoding="utf-8"?>
<p:tagLst xmlns:p="http://schemas.openxmlformats.org/presentationml/2006/main">
  <p:tag name="PA" val="v5.2.7"/>
</p:tagLst>
</file>

<file path=ppt/tags/tag536.xml><?xml version="1.0" encoding="utf-8"?>
<p:tagLst xmlns:p="http://schemas.openxmlformats.org/presentationml/2006/main">
  <p:tag name="PA" val="v5.2.7"/>
</p:tagLst>
</file>

<file path=ppt/tags/tag537.xml><?xml version="1.0" encoding="utf-8"?>
<p:tagLst xmlns:p="http://schemas.openxmlformats.org/presentationml/2006/main">
  <p:tag name="PA" val="v5.2.7"/>
</p:tagLst>
</file>

<file path=ppt/tags/tag538.xml><?xml version="1.0" encoding="utf-8"?>
<p:tagLst xmlns:p="http://schemas.openxmlformats.org/presentationml/2006/main">
  <p:tag name="PA" val="v5.2.7"/>
</p:tagLst>
</file>

<file path=ppt/tags/tag539.xml><?xml version="1.0" encoding="utf-8"?>
<p:tagLst xmlns:p="http://schemas.openxmlformats.org/presentationml/2006/main">
  <p:tag name="PA" val="v5.2.7"/>
</p:tagLst>
</file>

<file path=ppt/tags/tag54.xml><?xml version="1.0" encoding="utf-8"?>
<p:tagLst xmlns:p="http://schemas.openxmlformats.org/presentationml/2006/main">
  <p:tag name="KSO_WM_UNIT_TEXTBOXSTYLE_SHAPETYPE" val="0"/>
  <p:tag name="KSO_WM_UNIT_TEXTBOXSTYLE_TEMPLATETYPE" val="1"/>
  <p:tag name="KSO_WM_UNIT_ISCONTENTSTITLE" val="0"/>
  <p:tag name="KSO_WM_UNIT_PRESET_TEXT" val="单击此处输入正文标题内容"/>
  <p:tag name="KSO_WM_UNIT_NOCLEAR" val="1"/>
  <p:tag name="KSO_WM_UNIT_VALUE" val="33"/>
  <p:tag name="KSO_WM_UNIT_HIGHLIGHT" val="0"/>
  <p:tag name="KSO_WM_UNIT_COMPATIBLE" val="0"/>
  <p:tag name="KSO_WM_UNIT_DIAGRAM_ISNUMVISUAL" val="0"/>
  <p:tag name="KSO_WM_UNIT_DIAGRAM_ISREFERUNIT" val="0"/>
  <p:tag name="KSO_WM_UNIT_TYPE" val="a"/>
  <p:tag name="KSO_WM_UNIT_INDEX" val="1"/>
  <p:tag name="KSO_WM_UNIT_ID" val="mixed20201883_138*a*1"/>
  <p:tag name="KSO_WM_TEMPLATE_CATEGORY" val="mixed"/>
  <p:tag name="KSO_WM_TEMPLATE_INDEX" val="20201883"/>
  <p:tag name="KSO_WM_UNIT_LAYERLEVEL" val="1"/>
  <p:tag name="KSO_WM_TAG_VERSION" val="1.0"/>
  <p:tag name="KSO_WM_BEAUTIFY_FLAG" val="#wm#"/>
  <p:tag name="KSO_WM_UNIT_TEXTBOXSTYLE_GUID" val="{bdecf514-1fc6-46e1-bc52-564c69d52456}"/>
  <p:tag name="KSO_WM_UNIT_TEXTBOXSTYLE_TEMPLATEID" val="3131177"/>
  <p:tag name="KSO_WM_UNIT_TEXTBOXSTYLE_TYPE" val="3"/>
</p:tagLst>
</file>

<file path=ppt/tags/tag540.xml><?xml version="1.0" encoding="utf-8"?>
<p:tagLst xmlns:p="http://schemas.openxmlformats.org/presentationml/2006/main">
  <p:tag name="PA" val="v5.2.7"/>
  <p:tag name="PAMAINTYPE" val="4"/>
  <p:tag name="PATYPE" val="163"/>
  <p:tag name="PASUBTYPE" val="164"/>
  <p:tag name="RESOURCELIBID_SHAPE" val="547376"/>
  <p:tag name="RESOURCELIB_SHAPETYPE" val="4"/>
  <p:tag name="KSO_WM_UNIT_TEXTBOXSTYLE_SHAPETYPE" val="1"/>
  <p:tag name="KSO_WM_UNIT_TEXTBOXSTYLE_DECORATEINDEX" val="2"/>
  <p:tag name="KSO_WM_UNIT_TEXTBOXSTYLE_GUID" val="{1fe2992e-a155-43c9-b57a-b6df5430ca79}"/>
  <p:tag name="KSO_WM_UNIT_TEXTBOXSTYLE_TEMPLATEID" val="3140454"/>
</p:tagLst>
</file>

<file path=ppt/tags/tag541.xml><?xml version="1.0" encoding="utf-8"?>
<p:tagLst xmlns:p="http://schemas.openxmlformats.org/presentationml/2006/main">
  <p:tag name="PA" val="v5.2.7"/>
</p:tagLst>
</file>

<file path=ppt/tags/tag542.xml><?xml version="1.0" encoding="utf-8"?>
<p:tagLst xmlns:p="http://schemas.openxmlformats.org/presentationml/2006/main">
  <p:tag name="PA" val="v5.2.7"/>
</p:tagLst>
</file>

<file path=ppt/tags/tag543.xml><?xml version="1.0" encoding="utf-8"?>
<p:tagLst xmlns:p="http://schemas.openxmlformats.org/presentationml/2006/main">
  <p:tag name="PA" val="v5.2.7"/>
  <p:tag name="PAMAINTYPE" val="4"/>
  <p:tag name="PATYPE" val="159"/>
  <p:tag name="PASUBTYPE" val="162"/>
  <p:tag name="RESOURCELIBID_SHAPE" val="518242"/>
  <p:tag name="RESOURCELIB_SHAPETYPE" val="4"/>
  <p:tag name="KSO_WM_UNIT_TEXTBOXSTYLE_SHAPETYPE" val="1"/>
  <p:tag name="KSO_WM_UNIT_TEXTBOXSTYLE_DECORATEINDEX" val="3"/>
  <p:tag name="KSO_WM_UNIT_TEXTBOXSTYLE_GUID" val="{1fe2992e-a155-43c9-b57a-b6df5430ca79}"/>
  <p:tag name="KSO_WM_UNIT_TEXTBOXSTYLE_TEMPLATEID" val="3139730"/>
</p:tagLst>
</file>

<file path=ppt/tags/tag544.xml><?xml version="1.0" encoding="utf-8"?>
<p:tagLst xmlns:p="http://schemas.openxmlformats.org/presentationml/2006/main">
  <p:tag name="PA" val="v5.2.7"/>
</p:tagLst>
</file>

<file path=ppt/tags/tag545.xml><?xml version="1.0" encoding="utf-8"?>
<p:tagLst xmlns:p="http://schemas.openxmlformats.org/presentationml/2006/main">
  <p:tag name="PA" val="v5.2.7"/>
</p:tagLst>
</file>

<file path=ppt/tags/tag546.xml><?xml version="1.0" encoding="utf-8"?>
<p:tagLst xmlns:p="http://schemas.openxmlformats.org/presentationml/2006/main">
  <p:tag name="PA" val="v5.2.7"/>
</p:tagLst>
</file>

<file path=ppt/tags/tag54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616c4be0-d4a0-4e10-bdfa-b2310eda4dbf}"/>
  <p:tag name="KSO_WM_UNIT_TEXTBOXSTYLE_TEMPLATEID" val="3135240"/>
  <p:tag name="KSO_WM_UNIT_TEXTBOXSTYLE_TYPE" val="8"/>
</p:tagLst>
</file>

<file path=ppt/tags/tag548.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6010ce70-b2b7-4a3e-9e7a-8ae1595a4747}"/>
  <p:tag name="KSO_WM_UNIT_TEXTBOXSTYLE_TEMPLATEID" val="3139430"/>
  <p:tag name="KSO_WM_UNIT_TEXTBOXSTYLE_TYPE" val="8"/>
</p:tagLst>
</file>

<file path=ppt/tags/tag549.xml><?xml version="1.0" encoding="utf-8"?>
<p:tagLst xmlns:p="http://schemas.openxmlformats.org/presentationml/2006/main">
  <p:tag name="PA" val="v5.2.7"/>
  <p:tag name="PAMAINTYPE" val="4"/>
  <p:tag name="PATYPE" val="176"/>
  <p:tag name="PASUBTYPE" val="181"/>
  <p:tag name="RESOURCELIBID_SHAPE" val="431928"/>
  <p:tag name="RESOURCELIB_SHAPETYPE" val="4"/>
  <p:tag name="KSO_WM_UNIT_TEXTBOXSTYLE_SHAPETYPE" val="1"/>
  <p:tag name="KSO_WM_UNIT_TEXTBOXSTYLE_DECORATEINDEX" val="1"/>
  <p:tag name="KSO_WM_UNIT_TEXTBOXSTYLE_GUID" val="{6010ce70-b2b7-4a3e-9e7a-8ae1595a4747}"/>
  <p:tag name="KSO_WM_UNIT_TEXTBOXSTYLE_TEMPLATEID" val="3140380"/>
</p:tagLst>
</file>

<file path=ppt/tags/tag55.xml><?xml version="1.0" encoding="utf-8"?>
<p:tagLst xmlns:p="http://schemas.openxmlformats.org/presentationml/2006/main">
  <p:tag name="KSO_WM_UNIT_TEXTBOXSTYLE_GUID" val="{bdecf514-1fc6-46e1-bc52-564c69d52456}"/>
</p:tagLst>
</file>

<file path=ppt/tags/tag550.xml><?xml version="1.0" encoding="utf-8"?>
<p:tagLst xmlns:p="http://schemas.openxmlformats.org/presentationml/2006/main">
  <p:tag name="PA" val="v5.2.7"/>
</p:tagLst>
</file>

<file path=ppt/tags/tag551.xml><?xml version="1.0" encoding="utf-8"?>
<p:tagLst xmlns:p="http://schemas.openxmlformats.org/presentationml/2006/main">
  <p:tag name="PA" val="v5.2.7"/>
</p:tagLst>
</file>

<file path=ppt/tags/tag552.xml><?xml version="1.0" encoding="utf-8"?>
<p:tagLst xmlns:p="http://schemas.openxmlformats.org/presentationml/2006/main">
  <p:tag name="PA" val="v5.2.7"/>
</p:tagLst>
</file>

<file path=ppt/tags/tag553.xml><?xml version="1.0" encoding="utf-8"?>
<p:tagLst xmlns:p="http://schemas.openxmlformats.org/presentationml/2006/main">
  <p:tag name="PA" val="v5.2.7"/>
  <p:tag name="PAMAINTYPE" val="4"/>
  <p:tag name="PATYPE" val="159"/>
  <p:tag name="PASUBTYPE" val="162"/>
  <p:tag name="RESOURCELIBID_SHAPE" val="533575"/>
  <p:tag name="RESOURCELIB_SHAPETYPE" val="4"/>
  <p:tag name="KSO_WM_UNIT_TEXTBOXSTYLE_SHAPETYPE" val="1"/>
  <p:tag name="KSO_WM_UNIT_TEXTBOXSTYLE_DECORATEINDEX" val="2"/>
  <p:tag name="KSO_WM_UNIT_TEXTBOXSTYLE_GUID" val="{6010ce70-b2b7-4a3e-9e7a-8ae1595a4747}"/>
  <p:tag name="KSO_WM_UNIT_TEXTBOXSTYLE_TEMPLATEID" val="3140101"/>
</p:tagLst>
</file>

<file path=ppt/tags/tag554.xml><?xml version="1.0" encoding="utf-8"?>
<p:tagLst xmlns:p="http://schemas.openxmlformats.org/presentationml/2006/main">
  <p:tag name="PA" val="v5.2.7"/>
</p:tagLst>
</file>

<file path=ppt/tags/tag555.xml><?xml version="1.0" encoding="utf-8"?>
<p:tagLst xmlns:p="http://schemas.openxmlformats.org/presentationml/2006/main">
  <p:tag name="PA" val="v5.2.7"/>
</p:tagLst>
</file>

<file path=ppt/tags/tag556.xml><?xml version="1.0" encoding="utf-8"?>
<p:tagLst xmlns:p="http://schemas.openxmlformats.org/presentationml/2006/main">
  <p:tag name="PA" val="v5.2.7"/>
</p:tagLst>
</file>

<file path=ppt/tags/tag557.xml><?xml version="1.0" encoding="utf-8"?>
<p:tagLst xmlns:p="http://schemas.openxmlformats.org/presentationml/2006/main">
  <p:tag name="PA" val="v5.2.7"/>
</p:tagLst>
</file>

<file path=ppt/tags/tag558.xml><?xml version="1.0" encoding="utf-8"?>
<p:tagLst xmlns:p="http://schemas.openxmlformats.org/presentationml/2006/main">
  <p:tag name="PA" val="v5.2.7"/>
</p:tagLst>
</file>

<file path=ppt/tags/tag559.xml><?xml version="1.0" encoding="utf-8"?>
<p:tagLst xmlns:p="http://schemas.openxmlformats.org/presentationml/2006/main">
  <p:tag name="PA" val="v5.2.7"/>
</p:tagLst>
</file>

<file path=ppt/tags/tag56.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560.xml><?xml version="1.0" encoding="utf-8"?>
<p:tagLst xmlns:p="http://schemas.openxmlformats.org/presentationml/2006/main">
  <p:tag name="PA" val="v5.2.7"/>
</p:tagLst>
</file>

<file path=ppt/tags/tag561.xml><?xml version="1.0" encoding="utf-8"?>
<p:tagLst xmlns:p="http://schemas.openxmlformats.org/presentationml/2006/main">
  <p:tag name="PA" val="v5.2.7"/>
</p:tagLst>
</file>

<file path=ppt/tags/tag562.xml><?xml version="1.0" encoding="utf-8"?>
<p:tagLst xmlns:p="http://schemas.openxmlformats.org/presentationml/2006/main">
  <p:tag name="PA" val="v5.2.7"/>
</p:tagLst>
</file>

<file path=ppt/tags/tag563.xml><?xml version="1.0" encoding="utf-8"?>
<p:tagLst xmlns:p="http://schemas.openxmlformats.org/presentationml/2006/main">
  <p:tag name="PA" val="v5.2.7"/>
</p:tagLst>
</file>

<file path=ppt/tags/tag564.xml><?xml version="1.0" encoding="utf-8"?>
<p:tagLst xmlns:p="http://schemas.openxmlformats.org/presentationml/2006/main">
  <p:tag name="PA" val="v5.2.7"/>
</p:tagLst>
</file>

<file path=ppt/tags/tag565.xml><?xml version="1.0" encoding="utf-8"?>
<p:tagLst xmlns:p="http://schemas.openxmlformats.org/presentationml/2006/main">
  <p:tag name="PA" val="v5.2.7"/>
</p:tagLst>
</file>

<file path=ppt/tags/tag566.xml><?xml version="1.0" encoding="utf-8"?>
<p:tagLst xmlns:p="http://schemas.openxmlformats.org/presentationml/2006/main">
  <p:tag name="KSO_WM_UNIT_TEXTBOXSTYLE_GUID" val="{eb092cd7-2bf1-4743-b295-fc6c0a4ef2c9}"/>
</p:tagLst>
</file>

<file path=ppt/tags/tag567.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50*i*1"/>
  <p:tag name="KSO_WM_TEMPLATE_CATEGORY" val="mixed"/>
  <p:tag name="KSO_WM_TEMPLATE_INDEX" val="20201941"/>
  <p:tag name="KSO_WM_UNIT_LAYERLEVEL" val="1"/>
  <p:tag name="KSO_WM_TAG_VERSION" val="1.0"/>
  <p:tag name="KSO_WM_BEAUTIFY_FLAG" val="#wm#"/>
  <p:tag name="KSO_WM_UNIT_TEXTBOXSTYLE_GUID" val="{eb092cd7-2bf1-4743-b295-fc6c0a4ef2c9}"/>
</p:tagLst>
</file>

<file path=ppt/tags/tag568.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50*i*2"/>
  <p:tag name="KSO_WM_TEMPLATE_CATEGORY" val="mixed"/>
  <p:tag name="KSO_WM_TEMPLATE_INDEX" val="20201941"/>
  <p:tag name="KSO_WM_UNIT_LAYERLEVEL" val="1"/>
  <p:tag name="KSO_WM_TAG_VERSION" val="1.0"/>
  <p:tag name="KSO_WM_BEAUTIFY_FLAG" val="#wm#"/>
  <p:tag name="KSO_WM_UNIT_TEXTBOXSTYLE_GUID" val="{eb092cd7-2bf1-4743-b295-fc6c0a4ef2c9}"/>
</p:tagLst>
</file>

<file path=ppt/tags/tag56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eb092cd7-2bf1-4743-b295-fc6c0a4ef2c9}"/>
  <p:tag name="KSO_WM_UNIT_TEXTBOXSTYLE_TEMPLATEID" val="3135240"/>
  <p:tag name="KSO_WM_UNIT_TEXTBOXSTYLE_TYPE" val="8"/>
</p:tagLst>
</file>

<file path=ppt/tags/tag57.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570.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3624353f-be7e-41d9-b25f-96f0972ece80}"/>
  <p:tag name="KSO_WM_UNIT_TEXTBOXSTYLE_TEMPLATEID" val="3139430"/>
  <p:tag name="KSO_WM_UNIT_TEXTBOXSTYLE_TYPE" val="8"/>
</p:tagLst>
</file>

<file path=ppt/tags/tag571.xml><?xml version="1.0" encoding="utf-8"?>
<p:tagLst xmlns:p="http://schemas.openxmlformats.org/presentationml/2006/main">
  <p:tag name="KSO_WM_UNIT_TEXTBOXSTYLE_SHAPETYPE" val="1"/>
  <p:tag name="KSO_WM_UNIT_TEXTBOXSTYLE_DECORATEINDEX" val="1"/>
  <p:tag name="KSO_WM_UNIT_TEXTBOXSTYLE_GUID" val="{3624353f-be7e-41d9-b25f-96f0972ece80}"/>
  <p:tag name="KSO_WM_UNIT_TEXTBOXSTYLE_TEMPLATEID" val="3103165"/>
</p:tagLst>
</file>

<file path=ppt/tags/tag572.xml><?xml version="1.0" encoding="utf-8"?>
<p:tagLst xmlns:p="http://schemas.openxmlformats.org/presentationml/2006/main">
  <p:tag name="PA" val="v5.2.7"/>
  <p:tag name="PAMAINTYPE" val="4"/>
  <p:tag name="PATYPE" val="155"/>
  <p:tag name="PASUBTYPE" val="313"/>
  <p:tag name="RESOURCELIBID_SHAPE" val="403210"/>
  <p:tag name="RESOURCELIB_SHAPETYPE" val="4"/>
  <p:tag name="KSO_WM_UNIT_TEXTBOXSTYLE_SHAPETYPE" val="1"/>
  <p:tag name="KSO_WM_UNIT_TEXTBOXSTYLE_DECORATEINDEX" val="2"/>
  <p:tag name="KSO_WM_UNIT_TEXTBOXSTYLE_GUID" val="{3624353f-be7e-41d9-b25f-96f0972ece80}"/>
  <p:tag name="KSO_WM_UNIT_TEXTBOXSTYLE_TEMPLATEID" val="3139731"/>
</p:tagLst>
</file>

<file path=ppt/tags/tag573.xml><?xml version="1.0" encoding="utf-8"?>
<p:tagLst xmlns:p="http://schemas.openxmlformats.org/presentationml/2006/main">
  <p:tag name="PA" val="v5.2.7"/>
</p:tagLst>
</file>

<file path=ppt/tags/tag574.xml><?xml version="1.0" encoding="utf-8"?>
<p:tagLst xmlns:p="http://schemas.openxmlformats.org/presentationml/2006/main">
  <p:tag name="PA" val="v5.2.7"/>
</p:tagLst>
</file>

<file path=ppt/tags/tag575.xml><?xml version="1.0" encoding="utf-8"?>
<p:tagLst xmlns:p="http://schemas.openxmlformats.org/presentationml/2006/main">
  <p:tag name="PA" val="v5.2.7"/>
</p:tagLst>
</file>

<file path=ppt/tags/tag576.xml><?xml version="1.0" encoding="utf-8"?>
<p:tagLst xmlns:p="http://schemas.openxmlformats.org/presentationml/2006/main">
  <p:tag name="PA" val="v5.2.7"/>
</p:tagLst>
</file>

<file path=ppt/tags/tag577.xml><?xml version="1.0" encoding="utf-8"?>
<p:tagLst xmlns:p="http://schemas.openxmlformats.org/presentationml/2006/main">
  <p:tag name="PA" val="v5.2.7"/>
</p:tagLst>
</file>

<file path=ppt/tags/tag578.xml><?xml version="1.0" encoding="utf-8"?>
<p:tagLst xmlns:p="http://schemas.openxmlformats.org/presentationml/2006/main">
  <p:tag name="PA" val="v5.2.7"/>
</p:tagLst>
</file>

<file path=ppt/tags/tag579.xml><?xml version="1.0" encoding="utf-8"?>
<p:tagLst xmlns:p="http://schemas.openxmlformats.org/presentationml/2006/main">
  <p:tag name="PA" val="v5.2.7"/>
</p:tagLst>
</file>

<file path=ppt/tags/tag58.xml><?xml version="1.0" encoding="utf-8"?>
<p:tagLst xmlns:p="http://schemas.openxmlformats.org/presentationml/2006/main">
  <p:tag name="KSO_WM_UNIT_TEXTBOXSTYLE_GUID" val="{bdecf514-1fc6-46e1-bc52-564c69d52456}"/>
</p:tagLst>
</file>

<file path=ppt/tags/tag580.xml><?xml version="1.0" encoding="utf-8"?>
<p:tagLst xmlns:p="http://schemas.openxmlformats.org/presentationml/2006/main">
  <p:tag name="PA" val="v5.2.7"/>
</p:tagLst>
</file>

<file path=ppt/tags/tag581.xml><?xml version="1.0" encoding="utf-8"?>
<p:tagLst xmlns:p="http://schemas.openxmlformats.org/presentationml/2006/main">
  <p:tag name="KSO_WM_UNIT_TEXTBOXSTYLE_SHAPETYPE" val="0"/>
  <p:tag name="KSO_WM_UNIT_TEXTBOXSTYLE_TEMPLATETYPE" val="9"/>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SHOW_EDIT_AREA_INDICATION" val="0"/>
  <p:tag name="KSO_WM_UNIT_VALUE" val="234"/>
  <p:tag name="KSO_WM_UNIT_HIGHLIGHT" val="0"/>
  <p:tag name="KSO_WM_UNIT_COMPATIBLE" val="0"/>
  <p:tag name="KSO_WM_UNIT_DIAGRAM_ISNUMVISUAL" val="0"/>
  <p:tag name="KSO_WM_UNIT_DIAGRAM_IS_NEED_ADD_PATH_ANIM" val="0"/>
  <p:tag name="KSO_WM_UNIT_DIAGRAM_ISREFERUNIT" val="0"/>
  <p:tag name="KSO_WM_UNIT_TYPE" val="f"/>
  <p:tag name="KSO_WM_UNIT_INDEX" val="1"/>
  <p:tag name="KSO_WM_UNIT_ID" val="mixed20202549_1*f*1"/>
  <p:tag name="KSO_WM_TEMPLATE_CATEGORY" val="mixed"/>
  <p:tag name="KSO_WM_TEMPLATE_INDEX" val="20202549"/>
  <p:tag name="KSO_WM_UNIT_LAYERLEVEL" val="1"/>
  <p:tag name="KSO_WM_TAG_VERSION" val="1.0"/>
  <p:tag name="KSO_WM_BEAUTIFY_FLAG" val="#wm#"/>
  <p:tag name="KSO_WM_UNIT_TEXTBOXSTYLE_GUID" val="{d06d0be1-b929-48a4-a7e3-e656d94a41b4}"/>
  <p:tag name="KSO_WM_UNIT_TEXTBOXSTYLE_TEMPLATEID" val="3139431"/>
  <p:tag name="KSO_WM_UNIT_TEXTBOXSTYLE_TYPE" val="8"/>
</p:tagLst>
</file>

<file path=ppt/tags/tag582.xml><?xml version="1.0" encoding="utf-8"?>
<p:tagLst xmlns:p="http://schemas.openxmlformats.org/presentationml/2006/main">
  <p:tag name="KSO_WM_UNIT_TEXTBOXSTYLE_GUID" val="{17eb1ca2-e029-4f03-b38e-8bcffe562f60}"/>
</p:tagLst>
</file>

<file path=ppt/tags/tag583.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50*i*1"/>
  <p:tag name="KSO_WM_TEMPLATE_CATEGORY" val="mixed"/>
  <p:tag name="KSO_WM_TEMPLATE_INDEX" val="20201941"/>
  <p:tag name="KSO_WM_UNIT_LAYERLEVEL" val="1"/>
  <p:tag name="KSO_WM_TAG_VERSION" val="1.0"/>
  <p:tag name="KSO_WM_BEAUTIFY_FLAG" val="#wm#"/>
  <p:tag name="KSO_WM_UNIT_TEXTBOXSTYLE_GUID" val="{17eb1ca2-e029-4f03-b38e-8bcffe562f60}"/>
</p:tagLst>
</file>

<file path=ppt/tags/tag584.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50*i*2"/>
  <p:tag name="KSO_WM_TEMPLATE_CATEGORY" val="mixed"/>
  <p:tag name="KSO_WM_TEMPLATE_INDEX" val="20201941"/>
  <p:tag name="KSO_WM_UNIT_LAYERLEVEL" val="1"/>
  <p:tag name="KSO_WM_TAG_VERSION" val="1.0"/>
  <p:tag name="KSO_WM_BEAUTIFY_FLAG" val="#wm#"/>
  <p:tag name="KSO_WM_UNIT_TEXTBOXSTYLE_GUID" val="{17eb1ca2-e029-4f03-b38e-8bcffe562f60}"/>
</p:tagLst>
</file>

<file path=ppt/tags/tag58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17eb1ca2-e029-4f03-b38e-8bcffe562f60}"/>
  <p:tag name="KSO_WM_UNIT_TEXTBOXSTYLE_TEMPLATEID" val="3135240"/>
  <p:tag name="KSO_WM_UNIT_TEXTBOXSTYLE_TYPE" val="8"/>
</p:tagLst>
</file>

<file path=ppt/tags/tag586.xml><?xml version="1.0" encoding="utf-8"?>
<p:tagLst xmlns:p="http://schemas.openxmlformats.org/presentationml/2006/main">
  <p:tag name="KSO_WM_UNIT_TEXTBOXSTYLE_SHAPETYPE" val="0"/>
  <p:tag name="KSO_WM_UNIT_TEXTBOXSTYLE_TEMPLATETYPE" val="9"/>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SHOW_EDIT_AREA_INDICATION" val="0"/>
  <p:tag name="KSO_WM_UNIT_VALUE" val="234"/>
  <p:tag name="KSO_WM_UNIT_HIGHLIGHT" val="0"/>
  <p:tag name="KSO_WM_UNIT_COMPATIBLE" val="0"/>
  <p:tag name="KSO_WM_UNIT_DIAGRAM_ISNUMVISUAL" val="0"/>
  <p:tag name="KSO_WM_UNIT_DIAGRAM_IS_NEED_ADD_PATH_ANIM" val="0"/>
  <p:tag name="KSO_WM_UNIT_DIAGRAM_ISREFERUNIT" val="0"/>
  <p:tag name="KSO_WM_UNIT_TYPE" val="f"/>
  <p:tag name="KSO_WM_UNIT_INDEX" val="1"/>
  <p:tag name="KSO_WM_UNIT_ID" val="mixed20202549_1*f*1"/>
  <p:tag name="KSO_WM_TEMPLATE_CATEGORY" val="mixed"/>
  <p:tag name="KSO_WM_TEMPLATE_INDEX" val="20202549"/>
  <p:tag name="KSO_WM_UNIT_LAYERLEVEL" val="1"/>
  <p:tag name="KSO_WM_TAG_VERSION" val="1.0"/>
  <p:tag name="KSO_WM_BEAUTIFY_FLAG" val="#wm#"/>
  <p:tag name="KSO_WM_UNIT_TEXTBOXSTYLE_GUID" val="{5a9facf8-6c08-49d6-9210-4616ebc6ca45}"/>
  <p:tag name="KSO_WM_UNIT_TEXTBOXSTYLE_TEMPLATEID" val="3139431"/>
  <p:tag name="KSO_WM_UNIT_TEXTBOXSTYLE_TYPE" val="8"/>
</p:tagLst>
</file>

<file path=ppt/tags/tag587.xml><?xml version="1.0" encoding="utf-8"?>
<p:tagLst xmlns:p="http://schemas.openxmlformats.org/presentationml/2006/main">
  <p:tag name="KSO_WM_UNIT_TEXTBOXSTYLE_GUID" val="{a2e522a0-14bf-4557-876c-5ce9ff0cc75b}"/>
</p:tagLst>
</file>

<file path=ppt/tags/tag588.xml><?xml version="1.0" encoding="utf-8"?>
<p:tagLst xmlns:p="http://schemas.openxmlformats.org/presentationml/2006/main">
  <p:tag name="KSO_WM_UNIT_TEXTBOXSTYLE_SHAPETYPE" val="1"/>
  <p:tag name="KSO_WM_UNIT_TEXTBOXSTYLE_ADJUSTLEFT" val="0_-27"/>
  <p:tag name="KSO_WM_UNIT_TEXTBOXSTYLE_ADJUSTTOP" val="0_-20.89999"/>
  <p:tag name="KSO_WM_UNIT_TEXTBOXSTYLE_ADJUSTWIDTH" val="100_54.05002"/>
  <p:tag name="KSO_WM_UNIT_TEXTBOXSTYLE_ADJUSTHEIGTH" val="100_41.75"/>
  <p:tag name="KSO_WM_UNIT_HIGHLIGHT" val="0"/>
  <p:tag name="KSO_WM_UNIT_COMPATIBLE" val="0"/>
  <p:tag name="KSO_WM_UNIT_DIAGRAM_ISNUMVISUAL" val="0"/>
  <p:tag name="KSO_WM_UNIT_DIAGRAM_ISREFERUNIT" val="0"/>
  <p:tag name="KSO_WM_UNIT_TYPE" val="i"/>
  <p:tag name="KSO_WM_UNIT_INDEX" val="1"/>
  <p:tag name="KSO_WM_UNIT_ID" val="mixed20201941_7*i*1"/>
  <p:tag name="KSO_WM_TEMPLATE_CATEGORY" val="mixed"/>
  <p:tag name="KSO_WM_TEMPLATE_INDEX" val="20201941"/>
  <p:tag name="KSO_WM_UNIT_LAYERLEVEL" val="1"/>
  <p:tag name="KSO_WM_TAG_VERSION" val="1.0"/>
  <p:tag name="KSO_WM_BEAUTIFY_FLAG" val="#wm#"/>
  <p:tag name="KSO_WM_UNIT_TEXTBOXSTYLE_GUID" val="{a2e522a0-14bf-4557-876c-5ce9ff0cc75b}"/>
</p:tagLst>
</file>

<file path=ppt/tags/tag589.xml><?xml version="1.0" encoding="utf-8"?>
<p:tagLst xmlns:p="http://schemas.openxmlformats.org/presentationml/2006/main">
  <p:tag name="KSO_WM_UNIT_TEXTBOXSTYLE_SHAPETYPE" val="1"/>
  <p:tag name="KSO_WM_UNIT_TEXTBOXSTYLE_ADJUSTLEFT" val="10_-31.54003"/>
  <p:tag name="KSO_WM_UNIT_TEXTBOXSTYLE_ADJUSTTOP" val="0_-23.62503"/>
  <p:tag name="KSO_WM_UNIT_HIGHLIGHT" val="0"/>
  <p:tag name="KSO_WM_UNIT_COMPATIBLE" val="0"/>
  <p:tag name="KSO_WM_UNIT_DIAGRAM_ISNUMVISUAL" val="0"/>
  <p:tag name="KSO_WM_UNIT_DIAGRAM_ISREFERUNIT" val="0"/>
  <p:tag name="KSO_WM_UNIT_TYPE" val="i"/>
  <p:tag name="KSO_WM_UNIT_INDEX" val="2"/>
  <p:tag name="KSO_WM_UNIT_ID" val="mixed20201941_7*i*2"/>
  <p:tag name="KSO_WM_TEMPLATE_CATEGORY" val="mixed"/>
  <p:tag name="KSO_WM_TEMPLATE_INDEX" val="20201941"/>
  <p:tag name="KSO_WM_UNIT_LAYERLEVEL" val="1"/>
  <p:tag name="KSO_WM_TAG_VERSION" val="1.0"/>
  <p:tag name="KSO_WM_BEAUTIFY_FLAG" val="#wm#"/>
  <p:tag name="KSO_WM_UNIT_TEXTBOXSTYLE_GUID" val="{a2e522a0-14bf-4557-876c-5ce9ff0cc75b}"/>
</p:tagLst>
</file>

<file path=ppt/tags/tag59.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590.xml><?xml version="1.0" encoding="utf-8"?>
<p:tagLst xmlns:p="http://schemas.openxmlformats.org/presentationml/2006/main">
  <p:tag name="KSO_WM_UNIT_TEXTBOXSTYLE_SHAPETYPE" val="1"/>
  <p:tag name="KSO_WM_UNIT_TEXTBOXSTYLE_ADJUSTLEFT" val="15_-25.07254"/>
  <p:tag name="KSO_WM_UNIT_TEXTBOXSTYLE_ADJUSTTOP" val="0_-23.62503"/>
  <p:tag name="KSO_WM_UNIT_HIGHLIGHT" val="0"/>
  <p:tag name="KSO_WM_UNIT_COMPATIBLE" val="0"/>
  <p:tag name="KSO_WM_UNIT_DIAGRAM_ISNUMVISUAL" val="0"/>
  <p:tag name="KSO_WM_UNIT_DIAGRAM_ISREFERUNIT" val="0"/>
  <p:tag name="KSO_WM_UNIT_TYPE" val="i"/>
  <p:tag name="KSO_WM_UNIT_INDEX" val="3"/>
  <p:tag name="KSO_WM_UNIT_ID" val="mixed20201941_7*i*3"/>
  <p:tag name="KSO_WM_TEMPLATE_CATEGORY" val="mixed"/>
  <p:tag name="KSO_WM_TEMPLATE_INDEX" val="20201941"/>
  <p:tag name="KSO_WM_UNIT_LAYERLEVEL" val="1"/>
  <p:tag name="KSO_WM_TAG_VERSION" val="1.0"/>
  <p:tag name="KSO_WM_BEAUTIFY_FLAG" val="#wm#"/>
  <p:tag name="KSO_WM_UNIT_TEXTBOXSTYLE_GUID" val="{a2e522a0-14bf-4557-876c-5ce9ff0cc75b}"/>
</p:tagLst>
</file>

<file path=ppt/tags/tag59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为了演示发布的良好效果，请言简意赅的阐述您的观点。&#13;您的正文已经经简明扼要，字字珠玑，但信息却千丝万缕、错综复杂，需要用更多的文字来表述；但请您尽可能提炼思想的精髓。"/>
  <p:tag name="KSO_WM_UNIT_NOCLEAR" val="1"/>
  <p:tag name="KSO_WM_UNIT_VALUE" val="64"/>
  <p:tag name="KSO_WM_UNIT_HIGHLIGHT" val="0"/>
  <p:tag name="KSO_WM_UNIT_COMPATIBLE" val="0"/>
  <p:tag name="KSO_WM_UNIT_DIAGRAM_ISNUMVISUAL" val="0"/>
  <p:tag name="KSO_WM_UNIT_DIAGRAM_ISREFERUNIT" val="0"/>
  <p:tag name="KSO_WM_UNIT_TYPE" val="f"/>
  <p:tag name="KSO_WM_UNIT_INDEX" val="1"/>
  <p:tag name="KSO_WM_UNIT_ID" val="mixed20201941_7*f*1"/>
  <p:tag name="KSO_WM_TEMPLATE_CATEGORY" val="mixed"/>
  <p:tag name="KSO_WM_TEMPLATE_INDEX" val="20201941"/>
  <p:tag name="KSO_WM_UNIT_LAYERLEVEL" val="1"/>
  <p:tag name="KSO_WM_TAG_VERSION" val="1.0"/>
  <p:tag name="KSO_WM_BEAUTIFY_FLAG" val="#wm#"/>
  <p:tag name="KSO_WM_UNIT_TEXTBOXSTYLE_GUID" val="{a2e522a0-14bf-4557-876c-5ce9ff0cc75b}"/>
  <p:tag name="KSO_WM_UNIT_TEXTBOXSTYLE_TEMPLATEID" val="3135197"/>
  <p:tag name="KSO_WM_UNIT_TEXTBOXSTYLE_TYPE" val="8"/>
</p:tagLst>
</file>

<file path=ppt/tags/tag592.xml><?xml version="1.0" encoding="utf-8"?>
<p:tagLst xmlns:p="http://schemas.openxmlformats.org/presentationml/2006/main">
  <p:tag name="KSO_WM_UNIT_TEXTBOXSTYLE_GUID" val="{5a43fea1-012f-4f66-913f-4f794c8f3209}"/>
</p:tagLst>
</file>

<file path=ppt/tags/tag593.xml><?xml version="1.0" encoding="utf-8"?>
<p:tagLst xmlns:p="http://schemas.openxmlformats.org/presentationml/2006/main">
  <p:tag name="KSO_WM_UNIT_TEXTBOXSTYLE_SHAPETYPE" val="1"/>
  <p:tag name="KSO_WM_UNIT_TEXTBOXSTYLE_ADJUSTLEFT" val="0_-27"/>
  <p:tag name="KSO_WM_UNIT_TEXTBOXSTYLE_ADJUSTTOP" val="0_-20.89999"/>
  <p:tag name="KSO_WM_UNIT_TEXTBOXSTYLE_ADJUSTWIDTH" val="100_54.05002"/>
  <p:tag name="KSO_WM_UNIT_TEXTBOXSTYLE_ADJUSTHEIGTH" val="100_41.75"/>
  <p:tag name="KSO_WM_UNIT_HIGHLIGHT" val="0"/>
  <p:tag name="KSO_WM_UNIT_COMPATIBLE" val="0"/>
  <p:tag name="KSO_WM_UNIT_DIAGRAM_ISNUMVISUAL" val="0"/>
  <p:tag name="KSO_WM_UNIT_DIAGRAM_ISREFERUNIT" val="0"/>
  <p:tag name="KSO_WM_UNIT_TYPE" val="i"/>
  <p:tag name="KSO_WM_UNIT_INDEX" val="1"/>
  <p:tag name="KSO_WM_UNIT_ID" val="mixed20201941_7*i*1"/>
  <p:tag name="KSO_WM_TEMPLATE_CATEGORY" val="mixed"/>
  <p:tag name="KSO_WM_TEMPLATE_INDEX" val="20201941"/>
  <p:tag name="KSO_WM_UNIT_LAYERLEVEL" val="1"/>
  <p:tag name="KSO_WM_TAG_VERSION" val="1.0"/>
  <p:tag name="KSO_WM_BEAUTIFY_FLAG" val="#wm#"/>
  <p:tag name="KSO_WM_UNIT_TEXTBOXSTYLE_GUID" val="{5a43fea1-012f-4f66-913f-4f794c8f3209}"/>
</p:tagLst>
</file>

<file path=ppt/tags/tag594.xml><?xml version="1.0" encoding="utf-8"?>
<p:tagLst xmlns:p="http://schemas.openxmlformats.org/presentationml/2006/main">
  <p:tag name="KSO_WM_UNIT_TEXTBOXSTYLE_SHAPETYPE" val="1"/>
  <p:tag name="KSO_WM_UNIT_TEXTBOXSTYLE_ADJUSTLEFT" val="10_-31.54003"/>
  <p:tag name="KSO_WM_UNIT_TEXTBOXSTYLE_ADJUSTTOP" val="0_-23.62503"/>
  <p:tag name="KSO_WM_UNIT_HIGHLIGHT" val="0"/>
  <p:tag name="KSO_WM_UNIT_COMPATIBLE" val="0"/>
  <p:tag name="KSO_WM_UNIT_DIAGRAM_ISNUMVISUAL" val="0"/>
  <p:tag name="KSO_WM_UNIT_DIAGRAM_ISREFERUNIT" val="0"/>
  <p:tag name="KSO_WM_UNIT_TYPE" val="i"/>
  <p:tag name="KSO_WM_UNIT_INDEX" val="2"/>
  <p:tag name="KSO_WM_UNIT_ID" val="mixed20201941_7*i*2"/>
  <p:tag name="KSO_WM_TEMPLATE_CATEGORY" val="mixed"/>
  <p:tag name="KSO_WM_TEMPLATE_INDEX" val="20201941"/>
  <p:tag name="KSO_WM_UNIT_LAYERLEVEL" val="1"/>
  <p:tag name="KSO_WM_TAG_VERSION" val="1.0"/>
  <p:tag name="KSO_WM_BEAUTIFY_FLAG" val="#wm#"/>
  <p:tag name="KSO_WM_UNIT_TEXTBOXSTYLE_GUID" val="{5a43fea1-012f-4f66-913f-4f794c8f3209}"/>
</p:tagLst>
</file>

<file path=ppt/tags/tag595.xml><?xml version="1.0" encoding="utf-8"?>
<p:tagLst xmlns:p="http://schemas.openxmlformats.org/presentationml/2006/main">
  <p:tag name="KSO_WM_UNIT_TEXTBOXSTYLE_SHAPETYPE" val="1"/>
  <p:tag name="KSO_WM_UNIT_TEXTBOXSTYLE_ADJUSTLEFT" val="15_-25.07254"/>
  <p:tag name="KSO_WM_UNIT_TEXTBOXSTYLE_ADJUSTTOP" val="0_-23.62503"/>
  <p:tag name="KSO_WM_UNIT_HIGHLIGHT" val="0"/>
  <p:tag name="KSO_WM_UNIT_COMPATIBLE" val="0"/>
  <p:tag name="KSO_WM_UNIT_DIAGRAM_ISNUMVISUAL" val="0"/>
  <p:tag name="KSO_WM_UNIT_DIAGRAM_ISREFERUNIT" val="0"/>
  <p:tag name="KSO_WM_UNIT_TYPE" val="i"/>
  <p:tag name="KSO_WM_UNIT_INDEX" val="3"/>
  <p:tag name="KSO_WM_UNIT_ID" val="mixed20201941_7*i*3"/>
  <p:tag name="KSO_WM_TEMPLATE_CATEGORY" val="mixed"/>
  <p:tag name="KSO_WM_TEMPLATE_INDEX" val="20201941"/>
  <p:tag name="KSO_WM_UNIT_LAYERLEVEL" val="1"/>
  <p:tag name="KSO_WM_TAG_VERSION" val="1.0"/>
  <p:tag name="KSO_WM_BEAUTIFY_FLAG" val="#wm#"/>
  <p:tag name="KSO_WM_UNIT_TEXTBOXSTYLE_GUID" val="{5a43fea1-012f-4f66-913f-4f794c8f3209}"/>
</p:tagLst>
</file>

<file path=ppt/tags/tag59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为了演示发布的良好效果，请言简意赅的阐述您的观点。&#13;您的正文已经经简明扼要，字字珠玑，但信息却千丝万缕、错综复杂，需要用更多的文字来表述；但请您尽可能提炼思想的精髓。"/>
  <p:tag name="KSO_WM_UNIT_NOCLEAR" val="1"/>
  <p:tag name="KSO_WM_UNIT_VALUE" val="64"/>
  <p:tag name="KSO_WM_UNIT_HIGHLIGHT" val="0"/>
  <p:tag name="KSO_WM_UNIT_COMPATIBLE" val="0"/>
  <p:tag name="KSO_WM_UNIT_DIAGRAM_ISNUMVISUAL" val="0"/>
  <p:tag name="KSO_WM_UNIT_DIAGRAM_ISREFERUNIT" val="0"/>
  <p:tag name="KSO_WM_UNIT_TYPE" val="f"/>
  <p:tag name="KSO_WM_UNIT_INDEX" val="1"/>
  <p:tag name="KSO_WM_UNIT_ID" val="mixed20201941_7*f*1"/>
  <p:tag name="KSO_WM_TEMPLATE_CATEGORY" val="mixed"/>
  <p:tag name="KSO_WM_TEMPLATE_INDEX" val="20201941"/>
  <p:tag name="KSO_WM_UNIT_LAYERLEVEL" val="1"/>
  <p:tag name="KSO_WM_TAG_VERSION" val="1.0"/>
  <p:tag name="KSO_WM_BEAUTIFY_FLAG" val="#wm#"/>
  <p:tag name="KSO_WM_UNIT_TEXTBOXSTYLE_GUID" val="{5a43fea1-012f-4f66-913f-4f794c8f3209}"/>
  <p:tag name="KSO_WM_UNIT_TEXTBOXSTYLE_TEMPLATEID" val="3135197"/>
  <p:tag name="KSO_WM_UNIT_TEXTBOXSTYLE_TYPE" val="8"/>
</p:tagLst>
</file>

<file path=ppt/tags/tag597.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5b5ac609-c009-436d-b758-e10075b1c76b}"/>
  <p:tag name="KSO_WM_UNIT_TEXTBOXSTYLE_TEMPLATEID" val="3139430"/>
  <p:tag name="KSO_WM_UNIT_TEXTBOXSTYLE_TYPE" val="8"/>
</p:tagLst>
</file>

<file path=ppt/tags/tag598.xml><?xml version="1.0" encoding="utf-8"?>
<p:tagLst xmlns:p="http://schemas.openxmlformats.org/presentationml/2006/main">
  <p:tag name="PA" val="v5.2.7"/>
  <p:tag name="PAMAINTYPE" val="4"/>
  <p:tag name="PATYPE" val="176"/>
  <p:tag name="PASUBTYPE" val="282"/>
  <p:tag name="RESOURCELIBID_SHAPE" val="38566"/>
  <p:tag name="RESOURCELIB_SHAPETYPE" val="4"/>
  <p:tag name="KSO_WM_UNIT_TEXTBOXSTYLE_SHAPETYPE" val="1"/>
  <p:tag name="KSO_WM_UNIT_TEXTBOXSTYLE_DECORATEINDEX" val="1"/>
  <p:tag name="KSO_WM_UNIT_TEXTBOXSTYLE_GUID" val="{5b5ac609-c009-436d-b758-e10075b1c76b}"/>
  <p:tag name="KSO_WM_UNIT_TEXTBOXSTYLE_TEMPLATEID" val="3139458"/>
</p:tagLst>
</file>

<file path=ppt/tags/tag599.xml><?xml version="1.0" encoding="utf-8"?>
<p:tagLst xmlns:p="http://schemas.openxmlformats.org/presentationml/2006/main">
  <p:tag name="PA" val="v5.2.7"/>
</p:tagLst>
</file>

<file path=ppt/tags/tag6.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60.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600.xml><?xml version="1.0" encoding="utf-8"?>
<p:tagLst xmlns:p="http://schemas.openxmlformats.org/presentationml/2006/main">
  <p:tag name="PA" val="v5.2.7"/>
</p:tagLst>
</file>

<file path=ppt/tags/tag601.xml><?xml version="1.0" encoding="utf-8"?>
<p:tagLst xmlns:p="http://schemas.openxmlformats.org/presentationml/2006/main">
  <p:tag name="PA" val="v5.2.7"/>
</p:tagLst>
</file>

<file path=ppt/tags/tag602.xml><?xml version="1.0" encoding="utf-8"?>
<p:tagLst xmlns:p="http://schemas.openxmlformats.org/presentationml/2006/main">
  <p:tag name="PA" val="v5.2.7"/>
</p:tagLst>
</file>

<file path=ppt/tags/tag603.xml><?xml version="1.0" encoding="utf-8"?>
<p:tagLst xmlns:p="http://schemas.openxmlformats.org/presentationml/2006/main">
  <p:tag name="PA" val="v5.2.7"/>
</p:tagLst>
</file>

<file path=ppt/tags/tag604.xml><?xml version="1.0" encoding="utf-8"?>
<p:tagLst xmlns:p="http://schemas.openxmlformats.org/presentationml/2006/main">
  <p:tag name="PA" val="v5.2.7"/>
</p:tagLst>
</file>

<file path=ppt/tags/tag605.xml><?xml version="1.0" encoding="utf-8"?>
<p:tagLst xmlns:p="http://schemas.openxmlformats.org/presentationml/2006/main">
  <p:tag name="PA" val="v5.2.7"/>
</p:tagLst>
</file>

<file path=ppt/tags/tag606.xml><?xml version="1.0" encoding="utf-8"?>
<p:tagLst xmlns:p="http://schemas.openxmlformats.org/presentationml/2006/main">
  <p:tag name="PA" val="v5.2.7"/>
</p:tagLst>
</file>

<file path=ppt/tags/tag607.xml><?xml version="1.0" encoding="utf-8"?>
<p:tagLst xmlns:p="http://schemas.openxmlformats.org/presentationml/2006/main">
  <p:tag name="PA" val="v5.2.7"/>
</p:tagLst>
</file>

<file path=ppt/tags/tag608.xml><?xml version="1.0" encoding="utf-8"?>
<p:tagLst xmlns:p="http://schemas.openxmlformats.org/presentationml/2006/main">
  <p:tag name="PA" val="v5.2.7"/>
</p:tagLst>
</file>

<file path=ppt/tags/tag609.xml><?xml version="1.0" encoding="utf-8"?>
<p:tagLst xmlns:p="http://schemas.openxmlformats.org/presentationml/2006/main">
  <p:tag name="PA" val="v5.2.7"/>
</p:tagLst>
</file>

<file path=ppt/tags/tag61.xml><?xml version="1.0" encoding="utf-8"?>
<p:tagLst xmlns:p="http://schemas.openxmlformats.org/presentationml/2006/main">
  <p:tag name="KSO_WM_UNIT_TEXTBOXSTYLE_GUID" val="{bdecf514-1fc6-46e1-bc52-564c69d52456}"/>
</p:tagLst>
</file>

<file path=ppt/tags/tag610.xml><?xml version="1.0" encoding="utf-8"?>
<p:tagLst xmlns:p="http://schemas.openxmlformats.org/presentationml/2006/main">
  <p:tag name="PA" val="v5.2.7"/>
</p:tagLst>
</file>

<file path=ppt/tags/tag611.xml><?xml version="1.0" encoding="utf-8"?>
<p:tagLst xmlns:p="http://schemas.openxmlformats.org/presentationml/2006/main">
  <p:tag name="PA" val="v5.2.7"/>
</p:tagLst>
</file>

<file path=ppt/tags/tag612.xml><?xml version="1.0" encoding="utf-8"?>
<p:tagLst xmlns:p="http://schemas.openxmlformats.org/presentationml/2006/main">
  <p:tag name="PA" val="v5.2.7"/>
</p:tagLst>
</file>

<file path=ppt/tags/tag613.xml><?xml version="1.0" encoding="utf-8"?>
<p:tagLst xmlns:p="http://schemas.openxmlformats.org/presentationml/2006/main">
  <p:tag name="PA" val="v5.2.7"/>
</p:tagLst>
</file>

<file path=ppt/tags/tag614.xml><?xml version="1.0" encoding="utf-8"?>
<p:tagLst xmlns:p="http://schemas.openxmlformats.org/presentationml/2006/main">
  <p:tag name="PA" val="v5.2.7"/>
</p:tagLst>
</file>

<file path=ppt/tags/tag615.xml><?xml version="1.0" encoding="utf-8"?>
<p:tagLst xmlns:p="http://schemas.openxmlformats.org/presentationml/2006/main">
  <p:tag name="PA" val="v5.2.7"/>
</p:tagLst>
</file>

<file path=ppt/tags/tag616.xml><?xml version="1.0" encoding="utf-8"?>
<p:tagLst xmlns:p="http://schemas.openxmlformats.org/presentationml/2006/main">
  <p:tag name="PA" val="v5.2.7"/>
</p:tagLst>
</file>

<file path=ppt/tags/tag617.xml><?xml version="1.0" encoding="utf-8"?>
<p:tagLst xmlns:p="http://schemas.openxmlformats.org/presentationml/2006/main">
  <p:tag name="PA" val="v5.2.7"/>
</p:tagLst>
</file>

<file path=ppt/tags/tag618.xml><?xml version="1.0" encoding="utf-8"?>
<p:tagLst xmlns:p="http://schemas.openxmlformats.org/presentationml/2006/main">
  <p:tag name="PA" val="v5.2.7"/>
</p:tagLst>
</file>

<file path=ppt/tags/tag619.xml><?xml version="1.0" encoding="utf-8"?>
<p:tagLst xmlns:p="http://schemas.openxmlformats.org/presentationml/2006/main">
  <p:tag name="PA" val="v5.2.7"/>
</p:tagLst>
</file>

<file path=ppt/tags/tag62.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620.xml><?xml version="1.0" encoding="utf-8"?>
<p:tagLst xmlns:p="http://schemas.openxmlformats.org/presentationml/2006/main">
  <p:tag name="PA" val="v5.2.7"/>
  <p:tag name="PAMAINTYPE" val="4"/>
  <p:tag name="PATYPE" val="176"/>
  <p:tag name="PASUBTYPE" val="282"/>
  <p:tag name="RESOURCELIBID_SHAPE" val="482351"/>
  <p:tag name="RESOURCELIB_SHAPETYPE" val="4"/>
  <p:tag name="KSO_WM_UNIT_TEXTBOXSTYLE_SHAPETYPE" val="1"/>
  <p:tag name="KSO_WM_UNIT_TEXTBOXSTYLE_DECORATEINDEX" val="2"/>
  <p:tag name="KSO_WM_UNIT_TEXTBOXSTYLE_GUID" val="{5b5ac609-c009-436d-b758-e10075b1c76b}"/>
  <p:tag name="KSO_WM_UNIT_TEXTBOXSTYLE_TEMPLATEID" val="3140436"/>
</p:tagLst>
</file>

<file path=ppt/tags/tag621.xml><?xml version="1.0" encoding="utf-8"?>
<p:tagLst xmlns:p="http://schemas.openxmlformats.org/presentationml/2006/main">
  <p:tag name="PA" val="v5.2.7"/>
</p:tagLst>
</file>

<file path=ppt/tags/tag622.xml><?xml version="1.0" encoding="utf-8"?>
<p:tagLst xmlns:p="http://schemas.openxmlformats.org/presentationml/2006/main">
  <p:tag name="PA" val="v5.2.7"/>
</p:tagLst>
</file>

<file path=ppt/tags/tag623.xml><?xml version="1.0" encoding="utf-8"?>
<p:tagLst xmlns:p="http://schemas.openxmlformats.org/presentationml/2006/main">
  <p:tag name="PA" val="v5.2.7"/>
</p:tagLst>
</file>

<file path=ppt/tags/tag624.xml><?xml version="1.0" encoding="utf-8"?>
<p:tagLst xmlns:p="http://schemas.openxmlformats.org/presentationml/2006/main">
  <p:tag name="KSO_WM_UNIT_TEXTBOXSTYLE_GUID" val="{6372d15c-1f56-48cc-8095-fff0a8b164a8}"/>
</p:tagLst>
</file>

<file path=ppt/tags/tag625.xml><?xml version="1.0" encoding="utf-8"?>
<p:tagLst xmlns:p="http://schemas.openxmlformats.org/presentationml/2006/main">
  <p:tag name="KSO_WM_UNIT_TEXTBOXSTYLE_SHAPETYPE" val="1"/>
  <p:tag name="KSO_WM_UNIT_TEXTBOXSTYLE_ADJUSTLEFT" val="0_-19.60001"/>
  <p:tag name="KSO_WM_UNIT_TEXTBOXSTYLE_ADJUSTTOP" val="0_-17.2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1"/>
  <p:tag name="KSO_WM_UNIT_ID" val="mixed20201941_50*i*1"/>
  <p:tag name="KSO_WM_TEMPLATE_CATEGORY" val="mixed"/>
  <p:tag name="KSO_WM_TEMPLATE_INDEX" val="20201941"/>
  <p:tag name="KSO_WM_UNIT_LAYERLEVEL" val="1"/>
  <p:tag name="KSO_WM_TAG_VERSION" val="1.0"/>
  <p:tag name="KSO_WM_BEAUTIFY_FLAG" val="#wm#"/>
  <p:tag name="KSO_WM_UNIT_TEXTBOXSTYLE_GUID" val="{6372d15c-1f56-48cc-8095-fff0a8b164a8}"/>
</p:tagLst>
</file>

<file path=ppt/tags/tag626.xml><?xml version="1.0" encoding="utf-8"?>
<p:tagLst xmlns:p="http://schemas.openxmlformats.org/presentationml/2006/main">
  <p:tag name="KSO_WM_UNIT_TEXTBOXSTYLE_SHAPETYPE" val="1"/>
  <p:tag name="KSO_WM_UNIT_TEXTBOXSTYLE_ADJUSTLEFT" val="0_-25.15001"/>
  <p:tag name="KSO_WM_UNIT_TEXTBOXSTYLE_ADJUSTTOP" val="0_-23.5"/>
  <p:tag name="KSO_WM_UNIT_TEXTBOXSTYLE_ADJUSTWIDTH" val="100_50.30002"/>
  <p:tag name="KSO_WM_UNIT_TEXTBOXSTYLE_ADJUSTHEIGTH" val="100_46.95"/>
  <p:tag name="KSO_WM_UNIT_HIGHLIGHT" val="0"/>
  <p:tag name="KSO_WM_UNIT_COMPATIBLE" val="0"/>
  <p:tag name="KSO_WM_UNIT_DIAGRAM_ISNUMVISUAL" val="0"/>
  <p:tag name="KSO_WM_UNIT_DIAGRAM_ISREFERUNIT" val="0"/>
  <p:tag name="KSO_WM_UNIT_TYPE" val="i"/>
  <p:tag name="KSO_WM_UNIT_INDEX" val="2"/>
  <p:tag name="KSO_WM_UNIT_ID" val="mixed20201941_50*i*2"/>
  <p:tag name="KSO_WM_TEMPLATE_CATEGORY" val="mixed"/>
  <p:tag name="KSO_WM_TEMPLATE_INDEX" val="20201941"/>
  <p:tag name="KSO_WM_UNIT_LAYERLEVEL" val="1"/>
  <p:tag name="KSO_WM_TAG_VERSION" val="1.0"/>
  <p:tag name="KSO_WM_BEAUTIFY_FLAG" val="#wm#"/>
  <p:tag name="KSO_WM_UNIT_TEXTBOXSTYLE_GUID" val="{6372d15c-1f56-48cc-8095-fff0a8b164a8}"/>
</p:tagLst>
</file>

<file path=ppt/tags/tag62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41_50*f*1"/>
  <p:tag name="KSO_WM_TEMPLATE_CATEGORY" val="mixed"/>
  <p:tag name="KSO_WM_TEMPLATE_INDEX" val="20201941"/>
  <p:tag name="KSO_WM_UNIT_LAYERLEVEL" val="1"/>
  <p:tag name="KSO_WM_TAG_VERSION" val="1.0"/>
  <p:tag name="KSO_WM_BEAUTIFY_FLAG" val="#wm#"/>
  <p:tag name="KSO_WM_UNIT_TEXTBOXSTYLE_GUID" val="{6372d15c-1f56-48cc-8095-fff0a8b164a8}"/>
  <p:tag name="KSO_WM_UNIT_TEXTBOXSTYLE_TEMPLATEID" val="3135240"/>
  <p:tag name="KSO_WM_UNIT_TEXTBOXSTYLE_TYPE" val="8"/>
</p:tagLst>
</file>

<file path=ppt/tags/tag628.xml><?xml version="1.0" encoding="utf-8"?>
<p:tagLst xmlns:p="http://schemas.openxmlformats.org/presentationml/2006/main">
  <p:tag name="ISPRING_RESOURCE_PATHS_HASH_PRESENTER" val="417f8e4a56fc57c2e92e6fdc581ab83ee55365e"/>
  <p:tag name="commondata" val="eyJoZGlkIjoiYjE3OTMxOGI0NjhjYThlMGE1ZjliNmExNTU4MWM3YjIifQ=="/>
</p:tagLst>
</file>

<file path=ppt/tags/tag63.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64.xml><?xml version="1.0" encoding="utf-8"?>
<p:tagLst xmlns:p="http://schemas.openxmlformats.org/presentationml/2006/main">
  <p:tag name="KSO_WM_UNIT_TEXTBOXSTYLE_GUID" val="{bdecf514-1fc6-46e1-bc52-564c69d52456}"/>
</p:tagLst>
</file>

<file path=ppt/tags/tag65.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66.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67.xml><?xml version="1.0" encoding="utf-8"?>
<p:tagLst xmlns:p="http://schemas.openxmlformats.org/presentationml/2006/main">
  <p:tag name="KSO_WM_UNIT_TEXTBOXSTYLE_GUID" val="{bdecf514-1fc6-46e1-bc52-564c69d52456}"/>
</p:tagLst>
</file>

<file path=ppt/tags/tag68.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69.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7.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70.xml><?xml version="1.0" encoding="utf-8"?>
<p:tagLst xmlns:p="http://schemas.openxmlformats.org/presentationml/2006/main">
  <p:tag name="KSO_WM_UNIT_TEXTBOXSTYLE_GUID" val="{bdecf514-1fc6-46e1-bc52-564c69d52456}"/>
</p:tagLst>
</file>

<file path=ppt/tags/tag71.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72.xml><?xml version="1.0" encoding="utf-8"?>
<p:tagLst xmlns:p="http://schemas.openxmlformats.org/presentationml/2006/main">
  <p:tag name="KSO_WM_UNIT_TEXTBOXSTYLE_SHAPETYPE" val="1"/>
  <p:tag name="KSO_WM_UNIT_TEXTBOXSTYLE_ADJUSTLEFT" val="0_0"/>
  <p:tag name="KSO_WM_UNIT_TEXTBOXSTYLE_ADJUSTTOP" val="100_8.900082"/>
  <p:tag name="KSO_WM_UNIT_TEXTBOXSTYLE_ADJUSTWIDTH" val="25.29059_0"/>
  <p:tag name="KSO_WM_UNIT_HIGHLIGHT" val="0"/>
  <p:tag name="KSO_WM_UNIT_COMPATIBLE" val="0"/>
  <p:tag name="KSO_WM_UNIT_DIAGRAM_ISNUMVISUAL" val="0"/>
  <p:tag name="KSO_WM_UNIT_DIAGRAM_ISREFERUNIT" val="0"/>
  <p:tag name="KSO_WM_UNIT_TYPE" val="i"/>
  <p:tag name="KSO_WM_UNIT_INDEX" val="2"/>
  <p:tag name="KSO_WM_UNIT_ID" val="mixed20201883_138*i*2"/>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ags/tag73.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ee5cccb2-f597-4247-b7c1-d3ae813951c6}"/>
  <p:tag name="KSO_WM_UNIT_TEXTBOXSTYLE_TEMPLATEID" val="3139430"/>
  <p:tag name="KSO_WM_UNIT_TEXTBOXSTYLE_TYPE" val="8"/>
</p:tagLst>
</file>

<file path=ppt/tags/tag74.xml><?xml version="1.0" encoding="utf-8"?>
<p:tagLst xmlns:p="http://schemas.openxmlformats.org/presentationml/2006/main">
  <p:tag name="PA" val="v5.2.7"/>
  <p:tag name="PAMAINTYPE" val="4"/>
  <p:tag name="PATYPE" val="159"/>
  <p:tag name="PASUBTYPE" val="162"/>
  <p:tag name="RESOURCELIBID_SHAPE" val="540533"/>
  <p:tag name="RESOURCELIB_SHAPETYPE" val="4"/>
  <p:tag name="KSO_WM_UNIT_TEXTBOXSTYLE_SHAPETYPE" val="1"/>
  <p:tag name="KSO_WM_UNIT_TEXTBOXSTYLE_DECORATEINDEX" val="1"/>
  <p:tag name="KSO_WM_UNIT_TEXTBOXSTYLE_GUID" val="{ee5cccb2-f597-4247-b7c1-d3ae813951c6}"/>
  <p:tag name="KSO_WM_UNIT_TEXTBOXSTYLE_TEMPLATEID" val="3139685"/>
</p:tagLst>
</file>

<file path=ppt/tags/tag75.xml><?xml version="1.0" encoding="utf-8"?>
<p:tagLst xmlns:p="http://schemas.openxmlformats.org/presentationml/2006/main">
  <p:tag name="PA" val="v5.2.7"/>
</p:tagLst>
</file>

<file path=ppt/tags/tag76.xml><?xml version="1.0" encoding="utf-8"?>
<p:tagLst xmlns:p="http://schemas.openxmlformats.org/presentationml/2006/main">
  <p:tag name="PA" val="v5.2.7"/>
</p:tagLst>
</file>

<file path=ppt/tags/tag77.xml><?xml version="1.0" encoding="utf-8"?>
<p:tagLst xmlns:p="http://schemas.openxmlformats.org/presentationml/2006/main">
  <p:tag name="PA" val="v5.2.7"/>
</p:tagLst>
</file>

<file path=ppt/tags/tag78.xml><?xml version="1.0" encoding="utf-8"?>
<p:tagLst xmlns:p="http://schemas.openxmlformats.org/presentationml/2006/main">
  <p:tag name="PA" val="v5.2.7"/>
</p:tagLst>
</file>

<file path=ppt/tags/tag79.xml><?xml version="1.0" encoding="utf-8"?>
<p:tagLst xmlns:p="http://schemas.openxmlformats.org/presentationml/2006/main">
  <p:tag name="PA" val="v5.2.7"/>
</p:tagLst>
</file>

<file path=ppt/tags/tag8.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80.xml><?xml version="1.0" encoding="utf-8"?>
<p:tagLst xmlns:p="http://schemas.openxmlformats.org/presentationml/2006/main">
  <p:tag name="PA" val="v5.2.7"/>
</p:tagLst>
</file>

<file path=ppt/tags/tag81.xml><?xml version="1.0" encoding="utf-8"?>
<p:tagLst xmlns:p="http://schemas.openxmlformats.org/presentationml/2006/main">
  <p:tag name="PA" val="v5.2.7"/>
</p:tagLst>
</file>

<file path=ppt/tags/tag82.xml><?xml version="1.0" encoding="utf-8"?>
<p:tagLst xmlns:p="http://schemas.openxmlformats.org/presentationml/2006/main">
  <p:tag name="PA" val="v5.2.7"/>
  <p:tag name="PAMAINTYPE" val="4"/>
  <p:tag name="PATYPE" val="159"/>
  <p:tag name="PASUBTYPE" val="162"/>
  <p:tag name="RESOURCELIBID_SHAPE" val="541750"/>
  <p:tag name="RESOURCELIB_SHAPETYPE" val="4"/>
  <p:tag name="KSO_WM_UNIT_TEXTBOXSTYLE_SHAPETYPE" val="1"/>
  <p:tag name="KSO_WM_UNIT_TEXTBOXSTYLE_DECORATEINDEX" val="2"/>
  <p:tag name="KSO_WM_UNIT_TEXTBOXSTYLE_GUID" val="{ee5cccb2-f597-4247-b7c1-d3ae813951c6}"/>
  <p:tag name="KSO_WM_UNIT_TEXTBOXSTYLE_TEMPLATEID" val="3139729"/>
</p:tagLst>
</file>

<file path=ppt/tags/tag83.xml><?xml version="1.0" encoding="utf-8"?>
<p:tagLst xmlns:p="http://schemas.openxmlformats.org/presentationml/2006/main">
  <p:tag name="PA" val="v5.2.7"/>
</p:tagLst>
</file>

<file path=ppt/tags/tag84.xml><?xml version="1.0" encoding="utf-8"?>
<p:tagLst xmlns:p="http://schemas.openxmlformats.org/presentationml/2006/main">
  <p:tag name="PA" val="v5.2.7"/>
</p:tagLst>
</file>

<file path=ppt/tags/tag85.xml><?xml version="1.0" encoding="utf-8"?>
<p:tagLst xmlns:p="http://schemas.openxmlformats.org/presentationml/2006/main">
  <p:tag name="PA" val="v5.2.7"/>
</p:tagLst>
</file>

<file path=ppt/tags/tag86.xml><?xml version="1.0" encoding="utf-8"?>
<p:tagLst xmlns:p="http://schemas.openxmlformats.org/presentationml/2006/main">
  <p:tag name="PA" val="v5.2.7"/>
</p:tagLst>
</file>

<file path=ppt/tags/tag87.xml><?xml version="1.0" encoding="utf-8"?>
<p:tagLst xmlns:p="http://schemas.openxmlformats.org/presentationml/2006/main">
  <p:tag name="PA" val="v5.2.7"/>
</p:tagLst>
</file>

<file path=ppt/tags/tag88.xml><?xml version="1.0" encoding="utf-8"?>
<p:tagLst xmlns:p="http://schemas.openxmlformats.org/presentationml/2006/main">
  <p:tag name="PA" val="v5.2.7"/>
</p:tagLst>
</file>

<file path=ppt/tags/tag89.xml><?xml version="1.0" encoding="utf-8"?>
<p:tagLst xmlns:p="http://schemas.openxmlformats.org/presentationml/2006/main">
  <p:tag name="PA" val="v5.2.7"/>
</p:tagLst>
</file>

<file path=ppt/tags/tag9.xml><?xml version="1.0" encoding="utf-8"?>
<p:tagLst xmlns:p="http://schemas.openxmlformats.org/presentationml/2006/main">
  <p:tag name="KSO_WM_DIAGRAM_VIRTUALLY_FRAME" val="{&quot;height&quot;:417.31220472440947,&quot;left&quot;:231.50795275590548,&quot;top&quot;:118.19259842519685,&quot;width&quot;:511.15330708661423}"/>
</p:tagLst>
</file>

<file path=ppt/tags/tag90.xml><?xml version="1.0" encoding="utf-8"?>
<p:tagLst xmlns:p="http://schemas.openxmlformats.org/presentationml/2006/main">
  <p:tag name="PA" val="v5.2.7"/>
</p:tagLst>
</file>

<file path=ppt/tags/tag91.xml><?xml version="1.0" encoding="utf-8"?>
<p:tagLst xmlns:p="http://schemas.openxmlformats.org/presentationml/2006/main">
  <p:tag name="PA" val="v5.2.7"/>
</p:tagLst>
</file>

<file path=ppt/tags/tag92.xml><?xml version="1.0" encoding="utf-8"?>
<p:tagLst xmlns:p="http://schemas.openxmlformats.org/presentationml/2006/main">
  <p:tag name="PA" val="v5.2.7"/>
  <p:tag name="PAMAINTYPE" val="4"/>
  <p:tag name="PATYPE" val="176"/>
  <p:tag name="PASUBTYPE" val="284"/>
  <p:tag name="RESOURCELIBID_SHAPE" val="502256"/>
  <p:tag name="RESOURCELIB_SHAPETYPE" val="4"/>
  <p:tag name="KSO_WM_UNIT_TEXTBOXSTYLE_SHAPETYPE" val="1"/>
  <p:tag name="KSO_WM_UNIT_TEXTBOXSTYLE_DECORATEINDEX" val="3"/>
  <p:tag name="KSO_WM_UNIT_TEXTBOXSTYLE_GUID" val="{ee5cccb2-f597-4247-b7c1-d3ae813951c6}"/>
  <p:tag name="KSO_WM_UNIT_TEXTBOXSTYLE_TEMPLATEID" val="3140107"/>
</p:tagLst>
</file>

<file path=ppt/tags/tag93.xml><?xml version="1.0" encoding="utf-8"?>
<p:tagLst xmlns:p="http://schemas.openxmlformats.org/presentationml/2006/main">
  <p:tag name="PA" val="v5.2.7"/>
</p:tagLst>
</file>

<file path=ppt/tags/tag94.xml><?xml version="1.0" encoding="utf-8"?>
<p:tagLst xmlns:p="http://schemas.openxmlformats.org/presentationml/2006/main">
  <p:tag name="PA" val="v5.2.7"/>
</p:tagLst>
</file>

<file path=ppt/tags/tag95.xml><?xml version="1.0" encoding="utf-8"?>
<p:tagLst xmlns:p="http://schemas.openxmlformats.org/presentationml/2006/main">
  <p:tag name="PA" val="v5.2.7"/>
</p:tagLst>
</file>

<file path=ppt/tags/tag96.xml><?xml version="1.0" encoding="utf-8"?>
<p:tagLst xmlns:p="http://schemas.openxmlformats.org/presentationml/2006/main">
  <p:tag name="PA" val="v5.2.7"/>
</p:tagLst>
</file>

<file path=ppt/tags/tag97.xml><?xml version="1.0" encoding="utf-8"?>
<p:tagLst xmlns:p="http://schemas.openxmlformats.org/presentationml/2006/main">
  <p:tag name="PA" val="v5.2.7"/>
</p:tagLst>
</file>

<file path=ppt/tags/tag98.xml><?xml version="1.0" encoding="utf-8"?>
<p:tagLst xmlns:p="http://schemas.openxmlformats.org/presentationml/2006/main">
  <p:tag name="KSO_WM_UNIT_TEXTBOXSTYLE_GUID" val="{bdecf514-1fc6-46e1-bc52-564c69d52456}"/>
</p:tagLst>
</file>

<file path=ppt/tags/tag99.xml><?xml version="1.0" encoding="utf-8"?>
<p:tagLst xmlns:p="http://schemas.openxmlformats.org/presentationml/2006/main">
  <p:tag name="KSO_WM_UNIT_TEXTBOXSTYLE_SHAPETYPE" val="1"/>
  <p:tag name="KSO_WM_UNIT_TEXTBOXSTYLE_ADJUSTLEFT" val="0_-0.003387451"/>
  <p:tag name="KSO_WM_UNIT_TEXTBOXSTYLE_ADJUSTTOP" val="100_8.900005"/>
  <p:tag name="KSO_WM_UNIT_TEXTBOXSTYLE_ADJUSTWIDTH" val="102.7783_0"/>
  <p:tag name="KSO_WM_UNIT_HIGHLIGHT" val="0"/>
  <p:tag name="KSO_WM_UNIT_COMPATIBLE" val="0"/>
  <p:tag name="KSO_WM_UNIT_DIAGRAM_ISNUMVISUAL" val="0"/>
  <p:tag name="KSO_WM_UNIT_DIAGRAM_ISREFERUNIT" val="0"/>
  <p:tag name="KSO_WM_UNIT_TYPE" val="i"/>
  <p:tag name="KSO_WM_UNIT_INDEX" val="1"/>
  <p:tag name="KSO_WM_UNIT_ID" val="mixed20201883_138*i*1"/>
  <p:tag name="KSO_WM_TEMPLATE_CATEGORY" val="mixed"/>
  <p:tag name="KSO_WM_TEMPLATE_INDEX" val="20201883"/>
  <p:tag name="KSO_WM_UNIT_LAYERLEVEL" val="1"/>
  <p:tag name="KSO_WM_TAG_VERSION" val="1.0"/>
  <p:tag name="KSO_WM_BEAUTIFY_FLAG" val="#wm#"/>
  <p:tag name="KSO_WM_UNIT_TEXTBOXSTYLE_GUID" val="{bdecf514-1fc6-46e1-bc52-564c69d52456}"/>
</p:tagLst>
</file>

<file path=ppt/theme/theme1.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ud0ofpxa">
      <a:majorFont>
        <a:latin typeface="字魂105号-简雅黑"/>
        <a:ea typeface="字魂105号-简雅黑"/>
        <a:cs typeface=""/>
      </a:majorFont>
      <a:minorFont>
        <a:latin typeface="字魂105号-简雅黑"/>
        <a:ea typeface="字魂105号-简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24_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ud0ofpxa">
      <a:majorFont>
        <a:latin typeface="字魂105号-简雅黑"/>
        <a:ea typeface="字魂105号-简雅黑"/>
        <a:cs typeface=""/>
      </a:majorFont>
      <a:minorFont>
        <a:latin typeface="字魂105号-简雅黑"/>
        <a:ea typeface="字魂105号-简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12445</Words>
  <Application>WPS 演示</Application>
  <PresentationFormat>自定义</PresentationFormat>
  <Paragraphs>1343</Paragraphs>
  <Slides>105</Slides>
  <Notes>75</Notes>
  <HiddenSlides>0</HiddenSlides>
  <MMClips>0</MMClips>
  <ScaleCrop>false</ScaleCrop>
  <HeadingPairs>
    <vt:vector size="8" baseType="variant">
      <vt:variant>
        <vt:lpstr>已用的字体</vt:lpstr>
      </vt:variant>
      <vt:variant>
        <vt:i4>33</vt:i4>
      </vt:variant>
      <vt:variant>
        <vt:lpstr>主题</vt:lpstr>
      </vt:variant>
      <vt:variant>
        <vt:i4>2</vt:i4>
      </vt:variant>
      <vt:variant>
        <vt:lpstr>嵌入 OLE 服务器</vt:lpstr>
      </vt:variant>
      <vt:variant>
        <vt:i4>4</vt:i4>
      </vt:variant>
      <vt:variant>
        <vt:lpstr>幻灯片标题</vt:lpstr>
      </vt:variant>
      <vt:variant>
        <vt:i4>105</vt:i4>
      </vt:variant>
    </vt:vector>
  </HeadingPairs>
  <TitlesOfParts>
    <vt:vector size="144" baseType="lpstr">
      <vt:lpstr>Arial</vt:lpstr>
      <vt:lpstr>宋体</vt:lpstr>
      <vt:lpstr>Wingdings</vt:lpstr>
      <vt:lpstr>微软雅黑</vt:lpstr>
      <vt:lpstr>思源黑体 CN Medium</vt:lpstr>
      <vt:lpstr>黑体</vt:lpstr>
      <vt:lpstr>Calibri</vt:lpstr>
      <vt:lpstr>字魂58号-创中黑</vt:lpstr>
      <vt:lpstr>Source Han Sans K Bold</vt:lpstr>
      <vt:lpstr>Yu Gothic UI Semibold</vt:lpstr>
      <vt:lpstr>U.S. 101</vt:lpstr>
      <vt:lpstr>Segoe Print</vt:lpstr>
      <vt:lpstr>Roboto</vt:lpstr>
      <vt:lpstr>Times New Roman</vt:lpstr>
      <vt:lpstr>Open Sans Light</vt:lpstr>
      <vt:lpstr>Wingdings</vt:lpstr>
      <vt:lpstr>字魂105号-简雅黑</vt:lpstr>
      <vt:lpstr>Arial Unicode MS</vt:lpstr>
      <vt:lpstr>Segoe UI</vt:lpstr>
      <vt:lpstr>等线</vt:lpstr>
      <vt:lpstr>+中文标题</vt:lpstr>
      <vt:lpstr>Webdings</vt:lpstr>
      <vt:lpstr>Calibri</vt:lpstr>
      <vt:lpstr>Times New Roman</vt:lpstr>
      <vt:lpstr>楷体_GB2312</vt:lpstr>
      <vt:lpstr>Batang</vt:lpstr>
      <vt:lpstr>Constantia</vt:lpstr>
      <vt:lpstr>微软雅黑 Light</vt:lpstr>
      <vt:lpstr>仿宋</vt:lpstr>
      <vt:lpstr>Arial</vt:lpstr>
      <vt:lpstr>华文彩云</vt:lpstr>
      <vt:lpstr>Verdana</vt:lpstr>
      <vt:lpstr>Arial Rounded MT Bold</vt:lpstr>
      <vt:lpstr>Office 主题</vt:lpstr>
      <vt:lpstr>124_Office 主题</vt:lpstr>
      <vt:lpstr>Word.Picture.8</vt:lpstr>
      <vt:lpstr>Word.Picture.8</vt:lpstr>
      <vt:lpstr>Word.Picture.8</vt:lpstr>
      <vt:lpstr>Word.Picture.8</vt:lpstr>
      <vt:lpstr>PowerPoint 演示文稿</vt:lpstr>
      <vt:lpstr>PowerPoint 演示文稿</vt:lpstr>
      <vt:lpstr>PowerPoint 演示文稿</vt:lpstr>
      <vt:lpstr>PowerPoint 演示文稿</vt:lpstr>
      <vt:lpstr>PowerPoint 演示文稿</vt:lpstr>
      <vt:lpstr>PowerPoint 演示文稿</vt:lpstr>
      <vt:lpstr>数据库设计概述</vt:lpstr>
      <vt:lpstr>PowerPoint 演示文稿</vt:lpstr>
      <vt:lpstr>PowerPoint 演示文稿</vt:lpstr>
      <vt:lpstr>数据库设计的特点</vt:lpstr>
      <vt:lpstr>数据库设计的特点（续）</vt:lpstr>
      <vt:lpstr>数据库设计方法</vt:lpstr>
      <vt:lpstr>数据库设计方法</vt:lpstr>
      <vt:lpstr>数据库设计方法</vt:lpstr>
      <vt:lpstr>数据库设计方法</vt:lpstr>
      <vt:lpstr>数据库设计的基本步骤</vt:lpstr>
      <vt:lpstr>数据库设计的基本步骤（续）</vt:lpstr>
      <vt:lpstr>数据库设计的基本步骤（续）</vt:lpstr>
      <vt:lpstr>PowerPoint 演示文稿</vt:lpstr>
      <vt:lpstr>PowerPoint 演示文稿</vt:lpstr>
      <vt:lpstr>PowerPoint 演示文稿</vt:lpstr>
      <vt:lpstr>PowerPoint 演示文稿</vt:lpstr>
      <vt:lpstr>需求分析的任务</vt:lpstr>
      <vt:lpstr>PowerPoint 演示文稿</vt:lpstr>
      <vt:lpstr>需求分析的任务（续）</vt:lpstr>
      <vt:lpstr>需求分析的方法</vt:lpstr>
      <vt:lpstr>调查用户需求的步骤</vt:lpstr>
      <vt:lpstr>常用调查方法</vt:lpstr>
      <vt:lpstr>进一步分析和表达用户需求</vt:lpstr>
      <vt:lpstr>PowerPoint 演示文稿</vt:lpstr>
      <vt:lpstr>PowerPoint 演示文稿</vt:lpstr>
      <vt:lpstr>PowerPoint 演示文稿</vt:lpstr>
      <vt:lpstr>概念模型</vt:lpstr>
      <vt:lpstr>PowerPoint 演示文稿</vt:lpstr>
      <vt:lpstr>E-R模型（续）</vt:lpstr>
      <vt:lpstr>E-R模型（续）</vt:lpstr>
      <vt:lpstr>E-R模型（续）</vt:lpstr>
      <vt:lpstr>E-R模型（续）</vt:lpstr>
      <vt:lpstr>一对一(1:1)联系</vt:lpstr>
      <vt:lpstr>E-R模型（续）</vt:lpstr>
      <vt:lpstr>一对多（1：m）的联系</vt:lpstr>
      <vt:lpstr>E-R模型（续）</vt:lpstr>
      <vt:lpstr>多对多（m:n)联系</vt:lpstr>
      <vt:lpstr> E-R图设计实例</vt:lpstr>
      <vt:lpstr>【例】 E-R图设计步骤</vt:lpstr>
      <vt:lpstr>网络图书销售数据库E-R图</vt:lpstr>
      <vt:lpstr>概念结构设计</vt:lpstr>
      <vt:lpstr>概念结构设计</vt:lpstr>
      <vt:lpstr>概念结构设计</vt:lpstr>
      <vt:lpstr>概念结构设计</vt:lpstr>
      <vt:lpstr>概念结构设计（续）</vt:lpstr>
      <vt:lpstr>概念结构设计（续）</vt:lpstr>
      <vt:lpstr>概念结构设计（续）</vt:lpstr>
      <vt:lpstr>概念结构设计（续）</vt:lpstr>
      <vt:lpstr>概念结构设计（续）</vt:lpstr>
      <vt:lpstr>概念结构设计（续）</vt:lpstr>
      <vt:lpstr>概念结构设计（续）</vt:lpstr>
      <vt:lpstr>概念结构设计（续）</vt:lpstr>
      <vt:lpstr>概念结构设计（续）</vt:lpstr>
      <vt:lpstr>概念结构设计（续）</vt:lpstr>
      <vt:lpstr>PowerPoint 演示文稿</vt:lpstr>
      <vt:lpstr>PowerPoint 演示文稿</vt:lpstr>
      <vt:lpstr>PowerPoint 演示文稿</vt:lpstr>
      <vt:lpstr>E-R图向关系模型的转换（续）</vt:lpstr>
      <vt:lpstr>E-R图向关系模型的转换</vt:lpstr>
      <vt:lpstr>PowerPoint 演示文稿</vt:lpstr>
      <vt:lpstr>E-R图向关系模型的转换（续）</vt:lpstr>
      <vt:lpstr>E-R图向关系模型的转换（续）</vt:lpstr>
      <vt:lpstr>E-R图向关系模型的转换（续）</vt:lpstr>
      <vt:lpstr>PowerPoint 演示文稿</vt:lpstr>
      <vt:lpstr>PowerPoint 演示文稿</vt:lpstr>
      <vt:lpstr>PowerPoint 演示文稿</vt:lpstr>
      <vt:lpstr>问题的提出</vt:lpstr>
      <vt:lpstr>数据库设计范式</vt:lpstr>
      <vt:lpstr>数据库设计范式</vt:lpstr>
      <vt:lpstr>数据库设计范式</vt:lpstr>
      <vt:lpstr>任务二 数据库设计规范化</vt:lpstr>
      <vt:lpstr>数据库设计范式</vt:lpstr>
      <vt:lpstr>第一范式 (1st NF)</vt:lpstr>
      <vt:lpstr> 数据库设计范式</vt:lpstr>
      <vt:lpstr>第二范式 (2nd NF)</vt:lpstr>
      <vt:lpstr>PowerPoint 演示文稿</vt:lpstr>
      <vt:lpstr> 数据库设计范式</vt:lpstr>
      <vt:lpstr>第三范式 (3rd NF)</vt:lpstr>
      <vt:lpstr>第三范式 (3rd NF)</vt:lpstr>
      <vt:lpstr>规范化实例分析（1）</vt:lpstr>
      <vt:lpstr>规范化实例分析（2）</vt:lpstr>
      <vt:lpstr>规范化实例分析（3）</vt:lpstr>
      <vt:lpstr>规范化实例分析（4）</vt:lpstr>
      <vt:lpstr>规范化实例分析（5）</vt:lpstr>
      <vt:lpstr>应用第二范式规范化</vt:lpstr>
      <vt:lpstr>应用第三范式规范化</vt:lpstr>
      <vt:lpstr>规范化和性能的关系 </vt:lpstr>
      <vt:lpstr>PowerPoint 演示文稿</vt:lpstr>
      <vt:lpstr>PowerPoint 演示文稿</vt:lpstr>
      <vt:lpstr>7.5.1  数据库物理设计的内容和方法</vt:lpstr>
      <vt:lpstr>7.5.2  关系模式存取方法选择</vt:lpstr>
      <vt:lpstr>关系模式存取方法选择（续）</vt:lpstr>
      <vt:lpstr>7.5.3  确定数据库的存储结构</vt:lpstr>
      <vt:lpstr>PowerPoint 演示文稿</vt:lpstr>
      <vt:lpstr> 数据的载入 </vt:lpstr>
      <vt:lpstr>1.载入数据和应用程序调试 </vt:lpstr>
      <vt:lpstr>7.6.2  数据库的试运行</vt:lpstr>
      <vt:lpstr>7.6.3  数据库的运行和维护</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蓝白商务述职报告工作总结ppt模板</dc:title>
  <dc:creator>常董</dc:creator>
  <cp:lastModifiedBy>一抹阳光</cp:lastModifiedBy>
  <cp:revision>567</cp:revision>
  <dcterms:created xsi:type="dcterms:W3CDTF">2020-09-03T07:01:00Z</dcterms:created>
  <dcterms:modified xsi:type="dcterms:W3CDTF">2025-08-25T11:03:25Z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E671C8F1302E42AAA138FFAED2D7835E_13</vt:lpwstr>
  </property>
</Properties>
</file>